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5"/>
  </p:sldMasterIdLst>
  <p:notesMasterIdLst>
    <p:notesMasterId r:id="rId24"/>
  </p:notesMasterIdLst>
  <p:sldIdLst>
    <p:sldId id="257" r:id="rId6"/>
    <p:sldId id="345" r:id="rId7"/>
    <p:sldId id="275" r:id="rId8"/>
    <p:sldId id="321" r:id="rId9"/>
    <p:sldId id="369" r:id="rId10"/>
    <p:sldId id="344" r:id="rId11"/>
    <p:sldId id="347" r:id="rId12"/>
    <p:sldId id="322" r:id="rId13"/>
    <p:sldId id="341" r:id="rId14"/>
    <p:sldId id="370" r:id="rId15"/>
    <p:sldId id="342" r:id="rId16"/>
    <p:sldId id="323" r:id="rId17"/>
    <p:sldId id="372" r:id="rId18"/>
    <p:sldId id="378" r:id="rId19"/>
    <p:sldId id="379" r:id="rId20"/>
    <p:sldId id="324" r:id="rId21"/>
    <p:sldId id="376" r:id="rId22"/>
    <p:sldId id="276" r:id="rId23"/>
  </p:sldIdLst>
  <p:sldSz cx="24382413" cy="13716000"/>
  <p:notesSz cx="6858000" cy="9144000"/>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Superannuation Lync &amp; Learn" id="{75DAC6BA-4AD0-9F4A-96BC-467445ABCD4A}">
          <p14:sldIdLst>
            <p14:sldId id="257"/>
            <p14:sldId id="345"/>
            <p14:sldId id="275"/>
            <p14:sldId id="321"/>
            <p14:sldId id="369"/>
            <p14:sldId id="344"/>
            <p14:sldId id="347"/>
            <p14:sldId id="322"/>
            <p14:sldId id="341"/>
            <p14:sldId id="370"/>
            <p14:sldId id="342"/>
            <p14:sldId id="323"/>
            <p14:sldId id="372"/>
            <p14:sldId id="378"/>
            <p14:sldId id="379"/>
            <p14:sldId id="324"/>
            <p14:sldId id="376"/>
            <p14:sldId id="27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5D1391-C293-067F-175D-FAE5D1E280F8}" name="Ajay Abraham" initials="AA" userId="S::ajay.abraham1@aon.com::6ae921dd-bd25-46eb-9ee0-7c90367c7ec0" providerId="AD"/>
  <p188:author id="{7B777BD8-2C45-4CFD-CB11-D52ED0DDE060}" name="Saffron Sweeney" initials="SS" userId="S::saffron.sweeney@aon.com::176d5493-7e7d-4053-b95e-b0d4be0a60d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836"/>
    <a:srgbClr val="007585"/>
    <a:srgbClr val="F25D0D"/>
    <a:srgbClr val="EA2537"/>
    <a:srgbClr val="D12258"/>
    <a:srgbClr val="A71B70"/>
    <a:srgbClr val="28B0C3"/>
    <a:srgbClr val="E5EFF0"/>
    <a:srgbClr val="46535E"/>
    <a:srgbClr val="0127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4724" autoAdjust="0"/>
  </p:normalViewPr>
  <p:slideViewPr>
    <p:cSldViewPr snapToGrid="0" snapToObjects="1">
      <p:cViewPr varScale="1">
        <p:scale>
          <a:sx n="31" d="100"/>
          <a:sy n="31" d="100"/>
        </p:scale>
        <p:origin x="816" y="68"/>
      </p:cViewPr>
      <p:guideLst/>
    </p:cSldViewPr>
  </p:slideViewPr>
  <p:notesTextViewPr>
    <p:cViewPr>
      <p:scale>
        <a:sx n="1" d="1"/>
        <a:sy n="1" d="1"/>
      </p:scale>
      <p:origin x="0" y="0"/>
    </p:cViewPr>
  </p:notesTextViewPr>
  <p:sorterViewPr>
    <p:cViewPr varScale="1">
      <p:scale>
        <a:sx n="1" d="1"/>
        <a:sy n="1" d="1"/>
      </p:scale>
      <p:origin x="0" y="-132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aonnet.aon.net\APFS\Australia\Sydney\CIFP005\Group\RFM\Clients\RFM%20(E0109)\SPG%20Markit%20(Super%20Review)\Communication\SPG%20Death%20and%20TP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S&amp;P Global TPD insurance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'New formula - TPD'!$B$5</c:f>
              <c:strCache>
                <c:ptCount val="1"/>
                <c:pt idx="0">
                  <c:v>2 x Salary tapering between 60 and 65 (Company paid)</c:v>
                </c:pt>
              </c:strCache>
            </c:strRef>
          </c:tx>
          <c:spPr>
            <a:solidFill>
              <a:schemeClr val="accent1"/>
            </a:solidFill>
            <a:ln>
              <a:noFill/>
            </a:ln>
            <a:effectLst/>
          </c:spPr>
          <c:invertIfNegative val="0"/>
          <c:cat>
            <c:numRef>
              <c:f>'New formula - TPD'!$A$6:$A$46</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cat>
          <c:val>
            <c:numRef>
              <c:f>'New formula - TPD'!$B$6:$B$46</c:f>
              <c:numCache>
                <c:formatCode>General</c:formatCode>
                <c:ptCount val="41"/>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1.6</c:v>
                </c:pt>
                <c:pt idx="37">
                  <c:v>1.2</c:v>
                </c:pt>
                <c:pt idx="38">
                  <c:v>0.8</c:v>
                </c:pt>
                <c:pt idx="39">
                  <c:v>0.4</c:v>
                </c:pt>
                <c:pt idx="40">
                  <c:v>0</c:v>
                </c:pt>
              </c:numCache>
            </c:numRef>
          </c:val>
          <c:extLst>
            <c:ext xmlns:c16="http://schemas.microsoft.com/office/drawing/2014/chart" uri="{C3380CC4-5D6E-409C-BE32-E72D297353CC}">
              <c16:uniqueId val="{00000000-DD17-4BD9-B17C-D32AB7E89BE7}"/>
            </c:ext>
          </c:extLst>
        </c:ser>
        <c:ser>
          <c:idx val="1"/>
          <c:order val="1"/>
          <c:tx>
            <c:strRef>
              <c:f>'New formula - TPD'!$C$5</c:f>
              <c:strCache>
                <c:ptCount val="1"/>
                <c:pt idx="0">
                  <c:v>10% YFS to age 67 (member paid in default super fund)</c:v>
                </c:pt>
              </c:strCache>
            </c:strRef>
          </c:tx>
          <c:spPr>
            <a:solidFill>
              <a:schemeClr val="accent2"/>
            </a:solidFill>
            <a:ln>
              <a:noFill/>
            </a:ln>
            <a:effectLst/>
          </c:spPr>
          <c:invertIfNegative val="0"/>
          <c:cat>
            <c:numRef>
              <c:f>'New formula - TPD'!$A$6:$A$46</c:f>
              <c:numCache>
                <c:formatCode>General</c:formatCode>
                <c:ptCount val="41"/>
                <c:pt idx="0">
                  <c:v>25</c:v>
                </c:pt>
                <c:pt idx="1">
                  <c:v>26</c:v>
                </c:pt>
                <c:pt idx="2">
                  <c:v>27</c:v>
                </c:pt>
                <c:pt idx="3">
                  <c:v>28</c:v>
                </c:pt>
                <c:pt idx="4">
                  <c:v>29</c:v>
                </c:pt>
                <c:pt idx="5">
                  <c:v>30</c:v>
                </c:pt>
                <c:pt idx="6">
                  <c:v>31</c:v>
                </c:pt>
                <c:pt idx="7">
                  <c:v>32</c:v>
                </c:pt>
                <c:pt idx="8">
                  <c:v>33</c:v>
                </c:pt>
                <c:pt idx="9">
                  <c:v>34</c:v>
                </c:pt>
                <c:pt idx="10">
                  <c:v>35</c:v>
                </c:pt>
                <c:pt idx="11">
                  <c:v>36</c:v>
                </c:pt>
                <c:pt idx="12">
                  <c:v>37</c:v>
                </c:pt>
                <c:pt idx="13">
                  <c:v>38</c:v>
                </c:pt>
                <c:pt idx="14">
                  <c:v>39</c:v>
                </c:pt>
                <c:pt idx="15">
                  <c:v>40</c:v>
                </c:pt>
                <c:pt idx="16">
                  <c:v>41</c:v>
                </c:pt>
                <c:pt idx="17">
                  <c:v>42</c:v>
                </c:pt>
                <c:pt idx="18">
                  <c:v>43</c:v>
                </c:pt>
                <c:pt idx="19">
                  <c:v>44</c:v>
                </c:pt>
                <c:pt idx="20">
                  <c:v>45</c:v>
                </c:pt>
                <c:pt idx="21">
                  <c:v>46</c:v>
                </c:pt>
                <c:pt idx="22">
                  <c:v>47</c:v>
                </c:pt>
                <c:pt idx="23">
                  <c:v>48</c:v>
                </c:pt>
                <c:pt idx="24">
                  <c:v>49</c:v>
                </c:pt>
                <c:pt idx="25">
                  <c:v>50</c:v>
                </c:pt>
                <c:pt idx="26">
                  <c:v>51</c:v>
                </c:pt>
                <c:pt idx="27">
                  <c:v>52</c:v>
                </c:pt>
                <c:pt idx="28">
                  <c:v>53</c:v>
                </c:pt>
                <c:pt idx="29">
                  <c:v>54</c:v>
                </c:pt>
                <c:pt idx="30">
                  <c:v>55</c:v>
                </c:pt>
                <c:pt idx="31">
                  <c:v>56</c:v>
                </c:pt>
                <c:pt idx="32">
                  <c:v>57</c:v>
                </c:pt>
                <c:pt idx="33">
                  <c:v>58</c:v>
                </c:pt>
                <c:pt idx="34">
                  <c:v>59</c:v>
                </c:pt>
                <c:pt idx="35">
                  <c:v>60</c:v>
                </c:pt>
                <c:pt idx="36">
                  <c:v>61</c:v>
                </c:pt>
                <c:pt idx="37">
                  <c:v>62</c:v>
                </c:pt>
                <c:pt idx="38">
                  <c:v>63</c:v>
                </c:pt>
                <c:pt idx="39">
                  <c:v>64</c:v>
                </c:pt>
                <c:pt idx="40">
                  <c:v>65</c:v>
                </c:pt>
              </c:numCache>
            </c:numRef>
          </c:cat>
          <c:val>
            <c:numRef>
              <c:f>'New formula - TPD'!$C$6:$C$46</c:f>
              <c:numCache>
                <c:formatCode>_(* #,##0.00_);_(* \(#,##0.00\);_(* "-"??_);_(@_)</c:formatCode>
                <c:ptCount val="41"/>
                <c:pt idx="0">
                  <c:v>4.2</c:v>
                </c:pt>
                <c:pt idx="1">
                  <c:v>4.1000000000000005</c:v>
                </c:pt>
                <c:pt idx="2">
                  <c:v>4</c:v>
                </c:pt>
                <c:pt idx="3">
                  <c:v>3.9000000000000004</c:v>
                </c:pt>
                <c:pt idx="4">
                  <c:v>3.8000000000000003</c:v>
                </c:pt>
                <c:pt idx="5">
                  <c:v>3.7</c:v>
                </c:pt>
                <c:pt idx="6">
                  <c:v>3.6</c:v>
                </c:pt>
                <c:pt idx="7">
                  <c:v>3.5</c:v>
                </c:pt>
                <c:pt idx="8">
                  <c:v>3.4000000000000004</c:v>
                </c:pt>
                <c:pt idx="9">
                  <c:v>3.3000000000000003</c:v>
                </c:pt>
                <c:pt idx="10">
                  <c:v>3.2</c:v>
                </c:pt>
                <c:pt idx="11">
                  <c:v>3.1</c:v>
                </c:pt>
                <c:pt idx="12">
                  <c:v>3</c:v>
                </c:pt>
                <c:pt idx="13">
                  <c:v>2.9000000000000004</c:v>
                </c:pt>
                <c:pt idx="14">
                  <c:v>2.8000000000000003</c:v>
                </c:pt>
                <c:pt idx="15">
                  <c:v>2.7</c:v>
                </c:pt>
                <c:pt idx="16">
                  <c:v>2.6</c:v>
                </c:pt>
                <c:pt idx="17">
                  <c:v>2.5</c:v>
                </c:pt>
                <c:pt idx="18">
                  <c:v>2.4000000000000004</c:v>
                </c:pt>
                <c:pt idx="19">
                  <c:v>2.3000000000000003</c:v>
                </c:pt>
                <c:pt idx="20">
                  <c:v>2.2000000000000002</c:v>
                </c:pt>
                <c:pt idx="21">
                  <c:v>2.1</c:v>
                </c:pt>
                <c:pt idx="22">
                  <c:v>2</c:v>
                </c:pt>
                <c:pt idx="23">
                  <c:v>1.9000000000000001</c:v>
                </c:pt>
                <c:pt idx="24">
                  <c:v>1.8</c:v>
                </c:pt>
                <c:pt idx="25">
                  <c:v>1.7000000000000002</c:v>
                </c:pt>
                <c:pt idx="26">
                  <c:v>1.6</c:v>
                </c:pt>
                <c:pt idx="27">
                  <c:v>1.5</c:v>
                </c:pt>
                <c:pt idx="28">
                  <c:v>1.4000000000000001</c:v>
                </c:pt>
                <c:pt idx="29">
                  <c:v>1.3</c:v>
                </c:pt>
                <c:pt idx="30">
                  <c:v>1.2000000000000002</c:v>
                </c:pt>
                <c:pt idx="31">
                  <c:v>1.1000000000000001</c:v>
                </c:pt>
                <c:pt idx="32">
                  <c:v>1</c:v>
                </c:pt>
                <c:pt idx="33">
                  <c:v>0.9</c:v>
                </c:pt>
                <c:pt idx="34">
                  <c:v>0.8</c:v>
                </c:pt>
                <c:pt idx="35">
                  <c:v>0.70000000000000007</c:v>
                </c:pt>
                <c:pt idx="36">
                  <c:v>0.60000000000000009</c:v>
                </c:pt>
                <c:pt idx="37">
                  <c:v>0.5</c:v>
                </c:pt>
                <c:pt idx="38">
                  <c:v>0.4</c:v>
                </c:pt>
                <c:pt idx="39">
                  <c:v>0.30000000000000004</c:v>
                </c:pt>
                <c:pt idx="40">
                  <c:v>0.2</c:v>
                </c:pt>
              </c:numCache>
            </c:numRef>
          </c:val>
          <c:extLst>
            <c:ext xmlns:c16="http://schemas.microsoft.com/office/drawing/2014/chart" uri="{C3380CC4-5D6E-409C-BE32-E72D297353CC}">
              <c16:uniqueId val="{00000001-DD17-4BD9-B17C-D32AB7E89BE7}"/>
            </c:ext>
          </c:extLst>
        </c:ser>
        <c:dLbls>
          <c:showLegendKey val="0"/>
          <c:showVal val="0"/>
          <c:showCatName val="0"/>
          <c:showSerName val="0"/>
          <c:showPercent val="0"/>
          <c:showBubbleSize val="0"/>
        </c:dLbls>
        <c:gapWidth val="150"/>
        <c:overlap val="100"/>
        <c:axId val="1192176408"/>
        <c:axId val="1192177064"/>
      </c:barChart>
      <c:catAx>
        <c:axId val="11921764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Age</a:t>
                </a:r>
                <a:r>
                  <a:rPr lang="en-AU" baseline="0"/>
                  <a:t> Next Birthday</a:t>
                </a:r>
                <a:endParaRPr lang="en-AU"/>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2177064"/>
        <c:crosses val="autoZero"/>
        <c:auto val="1"/>
        <c:lblAlgn val="ctr"/>
        <c:lblOffset val="100"/>
        <c:tickLblSkip val="2"/>
        <c:tickMarkSkip val="2"/>
        <c:noMultiLvlLbl val="0"/>
      </c:catAx>
      <c:valAx>
        <c:axId val="1192177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Multiple of Salary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2176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598D5-A3FE-0C4E-B933-B87520E8EF4C}" type="datetimeFigureOut">
              <a:rPr lang="en-GB" smtClean="0"/>
              <a:t>04/04/2023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F102A-BCD4-D14F-9CE7-7BB6C2F4C31B}" type="slidenum">
              <a:rPr lang="en-GB" smtClean="0"/>
              <a:t>‹#›</a:t>
            </a:fld>
            <a:endParaRPr lang="en-GB"/>
          </a:p>
        </p:txBody>
      </p:sp>
    </p:spTree>
    <p:extLst>
      <p:ext uri="{BB962C8B-B14F-4D97-AF65-F5344CB8AC3E}">
        <p14:creationId xmlns:p14="http://schemas.microsoft.com/office/powerpoint/2010/main" val="138916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AF102A-BCD4-D14F-9CE7-7BB6C2F4C31B}" type="slidenum">
              <a:rPr lang="en-GB" smtClean="0"/>
              <a:t>1</a:t>
            </a:fld>
            <a:endParaRPr lang="en-GB"/>
          </a:p>
        </p:txBody>
      </p:sp>
    </p:spTree>
    <p:extLst>
      <p:ext uri="{BB962C8B-B14F-4D97-AF65-F5344CB8AC3E}">
        <p14:creationId xmlns:p14="http://schemas.microsoft.com/office/powerpoint/2010/main" val="3995782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JT – 3 minutes</a:t>
            </a:r>
          </a:p>
        </p:txBody>
      </p:sp>
      <p:sp>
        <p:nvSpPr>
          <p:cNvPr id="4" name="Slide Number Placeholder 3"/>
          <p:cNvSpPr>
            <a:spLocks noGrp="1"/>
          </p:cNvSpPr>
          <p:nvPr>
            <p:ph type="sldNum" sz="quarter" idx="5"/>
          </p:nvPr>
        </p:nvSpPr>
        <p:spPr/>
        <p:txBody>
          <a:bodyPr/>
          <a:lstStyle/>
          <a:p>
            <a:fld id="{C6AF102A-BCD4-D14F-9CE7-7BB6C2F4C31B}" type="slidenum">
              <a:rPr lang="en-GB" smtClean="0"/>
              <a:t>13</a:t>
            </a:fld>
            <a:endParaRPr lang="en-GB"/>
          </a:p>
        </p:txBody>
      </p:sp>
    </p:spTree>
    <p:extLst>
      <p:ext uri="{BB962C8B-B14F-4D97-AF65-F5344CB8AC3E}">
        <p14:creationId xmlns:p14="http://schemas.microsoft.com/office/powerpoint/2010/main" val="1691908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JT – 3 minutes</a:t>
            </a:r>
          </a:p>
        </p:txBody>
      </p:sp>
      <p:sp>
        <p:nvSpPr>
          <p:cNvPr id="4" name="Slide Number Placeholder 3"/>
          <p:cNvSpPr>
            <a:spLocks noGrp="1"/>
          </p:cNvSpPr>
          <p:nvPr>
            <p:ph type="sldNum" sz="quarter" idx="5"/>
          </p:nvPr>
        </p:nvSpPr>
        <p:spPr/>
        <p:txBody>
          <a:bodyPr/>
          <a:lstStyle/>
          <a:p>
            <a:fld id="{C6AF102A-BCD4-D14F-9CE7-7BB6C2F4C31B}" type="slidenum">
              <a:rPr lang="en-GB" smtClean="0"/>
              <a:t>15</a:t>
            </a:fld>
            <a:endParaRPr lang="en-GB"/>
          </a:p>
        </p:txBody>
      </p:sp>
    </p:spTree>
    <p:extLst>
      <p:ext uri="{BB962C8B-B14F-4D97-AF65-F5344CB8AC3E}">
        <p14:creationId xmlns:p14="http://schemas.microsoft.com/office/powerpoint/2010/main" val="2108024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16</a:t>
            </a:fld>
            <a:endParaRPr lang="en-GB"/>
          </a:p>
        </p:txBody>
      </p:sp>
    </p:spTree>
    <p:extLst>
      <p:ext uri="{BB962C8B-B14F-4D97-AF65-F5344CB8AC3E}">
        <p14:creationId xmlns:p14="http://schemas.microsoft.com/office/powerpoint/2010/main" val="370096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18</a:t>
            </a:fld>
            <a:endParaRPr lang="en-GB"/>
          </a:p>
        </p:txBody>
      </p:sp>
    </p:spTree>
    <p:extLst>
      <p:ext uri="{BB962C8B-B14F-4D97-AF65-F5344CB8AC3E}">
        <p14:creationId xmlns:p14="http://schemas.microsoft.com/office/powerpoint/2010/main" val="179041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2</a:t>
            </a:fld>
            <a:endParaRPr lang="en-GB"/>
          </a:p>
        </p:txBody>
      </p:sp>
    </p:spTree>
    <p:extLst>
      <p:ext uri="{BB962C8B-B14F-4D97-AF65-F5344CB8AC3E}">
        <p14:creationId xmlns:p14="http://schemas.microsoft.com/office/powerpoint/2010/main" val="2282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3</a:t>
            </a:fld>
            <a:endParaRPr lang="en-GB"/>
          </a:p>
        </p:txBody>
      </p:sp>
    </p:spTree>
    <p:extLst>
      <p:ext uri="{BB962C8B-B14F-4D97-AF65-F5344CB8AC3E}">
        <p14:creationId xmlns:p14="http://schemas.microsoft.com/office/powerpoint/2010/main" val="136617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4</a:t>
            </a:fld>
            <a:endParaRPr lang="en-GB"/>
          </a:p>
        </p:txBody>
      </p:sp>
    </p:spTree>
    <p:extLst>
      <p:ext uri="{BB962C8B-B14F-4D97-AF65-F5344CB8AC3E}">
        <p14:creationId xmlns:p14="http://schemas.microsoft.com/office/powerpoint/2010/main" val="931841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6</a:t>
            </a:fld>
            <a:endParaRPr lang="en-GB"/>
          </a:p>
        </p:txBody>
      </p:sp>
    </p:spTree>
    <p:extLst>
      <p:ext uri="{BB962C8B-B14F-4D97-AF65-F5344CB8AC3E}">
        <p14:creationId xmlns:p14="http://schemas.microsoft.com/office/powerpoint/2010/main" val="218563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7</a:t>
            </a:fld>
            <a:endParaRPr lang="en-GB"/>
          </a:p>
        </p:txBody>
      </p:sp>
    </p:spTree>
    <p:extLst>
      <p:ext uri="{BB962C8B-B14F-4D97-AF65-F5344CB8AC3E}">
        <p14:creationId xmlns:p14="http://schemas.microsoft.com/office/powerpoint/2010/main" val="3118754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8</a:t>
            </a:fld>
            <a:endParaRPr lang="en-GB"/>
          </a:p>
        </p:txBody>
      </p:sp>
    </p:spTree>
    <p:extLst>
      <p:ext uri="{BB962C8B-B14F-4D97-AF65-F5344CB8AC3E}">
        <p14:creationId xmlns:p14="http://schemas.microsoft.com/office/powerpoint/2010/main" val="273512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6AF102A-BCD4-D14F-9CE7-7BB6C2F4C31B}" type="slidenum">
              <a:rPr lang="en-GB" smtClean="0"/>
              <a:t>11</a:t>
            </a:fld>
            <a:endParaRPr lang="en-GB"/>
          </a:p>
        </p:txBody>
      </p:sp>
    </p:spTree>
    <p:extLst>
      <p:ext uri="{BB962C8B-B14F-4D97-AF65-F5344CB8AC3E}">
        <p14:creationId xmlns:p14="http://schemas.microsoft.com/office/powerpoint/2010/main" val="3704053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12</a:t>
            </a:fld>
            <a:endParaRPr lang="en-GB"/>
          </a:p>
        </p:txBody>
      </p:sp>
    </p:spTree>
    <p:extLst>
      <p:ext uri="{BB962C8B-B14F-4D97-AF65-F5344CB8AC3E}">
        <p14:creationId xmlns:p14="http://schemas.microsoft.com/office/powerpoint/2010/main" val="3137183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8380413" y="0"/>
            <a:ext cx="16002000" cy="13715107"/>
          </a:xfrm>
          <a:solidFill>
            <a:schemeClr val="bg1">
              <a:lumMod val="95000"/>
            </a:schemeClr>
          </a:solidFill>
        </p:spPr>
        <p:txBody>
          <a:bodyPr tIns="5577840"/>
          <a:lstStyle>
            <a:lvl1pPr algn="ctr">
              <a:defRPr b="0">
                <a:solidFill>
                  <a:schemeClr val="tx1"/>
                </a:solidFill>
              </a:defRPr>
            </a:lvl1pPr>
          </a:lstStyle>
          <a:p>
            <a:r>
              <a:rPr lang="en-US"/>
              <a:t>Click icon to add picture</a:t>
            </a:r>
            <a:endParaRPr lang="en-GB" dirty="0"/>
          </a:p>
        </p:txBody>
      </p:sp>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732915" y="12554568"/>
            <a:ext cx="6883909"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a:t>Legal Copy Helvetica Regular 8/9.6 AA Gray</a:t>
            </a:r>
            <a:endParaRPr lang="en-GB" dirty="0"/>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732916" y="3124200"/>
            <a:ext cx="6883910" cy="8803943"/>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bg1"/>
                </a:solidFill>
              </a:defRPr>
            </a:lvl1pPr>
            <a:lvl2pPr>
              <a:lnSpc>
                <a:spcPct val="100000"/>
              </a:lnSpc>
              <a:spcBef>
                <a:spcPts val="1000"/>
              </a:spcBef>
              <a:defRPr sz="4000">
                <a:solidFill>
                  <a:schemeClr val="bg1"/>
                </a:solidFill>
              </a:defRPr>
            </a:lvl2pPr>
            <a:lvl3pPr marL="0" indent="0">
              <a:lnSpc>
                <a:spcPct val="100000"/>
              </a:lnSpc>
              <a:spcBef>
                <a:spcPts val="4000"/>
              </a:spcBef>
              <a:spcAft>
                <a:spcPts val="1000"/>
              </a:spcAft>
              <a:buNone/>
              <a:defRPr sz="2400">
                <a:solidFill>
                  <a:schemeClr val="bg1"/>
                </a:solidFill>
              </a:defRPr>
            </a:lvl3pPr>
            <a:lvl4pPr marL="0" indent="0">
              <a:lnSpc>
                <a:spcPct val="100000"/>
              </a:lnSpc>
              <a:spcBef>
                <a:spcPts val="1000"/>
              </a:spcBef>
              <a:spcAft>
                <a:spcPts val="1000"/>
              </a:spcAft>
              <a:buNone/>
              <a:tabLst/>
              <a:defRPr>
                <a:solidFill>
                  <a:schemeClr val="bg1"/>
                </a:solidFill>
              </a:defRPr>
            </a:lvl4pPr>
            <a:lvl5pPr marL="0" indent="0">
              <a:lnSpc>
                <a:spcPct val="100000"/>
              </a:lnSpc>
              <a:spcBef>
                <a:spcPts val="1000"/>
              </a:spcBef>
              <a:spcAft>
                <a:spcPts val="1000"/>
              </a:spcAft>
              <a:buNone/>
              <a:tabLst/>
              <a:defRPr>
                <a:solidFill>
                  <a:schemeClr val="bg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6291669A-E186-4DFC-803E-999109B78B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75340BA6-8D61-49E8-8AF3-FFC4A830616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9" name="Graphic 8">
            <a:extLst>
              <a:ext uri="{FF2B5EF4-FFF2-40B4-BE49-F238E27FC236}">
                <a16:creationId xmlns:a16="http://schemas.microsoft.com/office/drawing/2014/main" id="{CDC294EF-1570-4686-8B4C-6B2B309B201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373789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Picture Placeholder 9">
            <a:extLst>
              <a:ext uri="{FF2B5EF4-FFF2-40B4-BE49-F238E27FC236}">
                <a16:creationId xmlns:a16="http://schemas.microsoft.com/office/drawing/2014/main" id="{13ABD6EA-57B1-E841-A2FC-D564D9E5FDC6}"/>
              </a:ext>
            </a:extLst>
          </p:cNvPr>
          <p:cNvSpPr>
            <a:spLocks noGrp="1"/>
          </p:cNvSpPr>
          <p:nvPr>
            <p:ph type="pic" sz="quarter" idx="14"/>
          </p:nvPr>
        </p:nvSpPr>
        <p:spPr>
          <a:xfrm>
            <a:off x="2293035" y="3124200"/>
            <a:ext cx="3796869" cy="4614325"/>
          </a:xfrm>
          <a:noFill/>
        </p:spPr>
        <p:txBody>
          <a:bodyPr/>
          <a:lstStyle>
            <a:lvl1pPr>
              <a:defRPr b="0"/>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64900" y="8003904"/>
            <a:ext cx="3812344" cy="2392363"/>
          </a:xfrm>
        </p:spPr>
        <p:txBody>
          <a:bodyPr/>
          <a:lstStyle>
            <a:lvl1pPr>
              <a:lnSpc>
                <a:spcPct val="100000"/>
              </a:lnSpc>
              <a:spcAft>
                <a:spcPts val="600"/>
              </a:spcAf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3" name="Picture Placeholder 9">
            <a:extLst>
              <a:ext uri="{FF2B5EF4-FFF2-40B4-BE49-F238E27FC236}">
                <a16:creationId xmlns:a16="http://schemas.microsoft.com/office/drawing/2014/main" id="{37A97B9B-8660-E34D-8A5E-ED215B1104FD}"/>
              </a:ext>
            </a:extLst>
          </p:cNvPr>
          <p:cNvSpPr>
            <a:spLocks noGrp="1"/>
          </p:cNvSpPr>
          <p:nvPr>
            <p:ph type="pic" sz="quarter" idx="16"/>
          </p:nvPr>
        </p:nvSpPr>
        <p:spPr>
          <a:xfrm>
            <a:off x="7620001" y="3124200"/>
            <a:ext cx="3796869" cy="4614325"/>
          </a:xfrm>
          <a:noFill/>
        </p:spPr>
        <p:txBody>
          <a:bodyPr/>
          <a:lstStyle>
            <a:lvl1pPr>
              <a:defRPr b="0"/>
            </a:lvl1pPr>
          </a:lstStyle>
          <a:p>
            <a:r>
              <a:rPr lang="en-US"/>
              <a:t>Click icon to add picture</a:t>
            </a:r>
            <a:endParaRPr lang="en-GB" dirty="0"/>
          </a:p>
        </p:txBody>
      </p:sp>
      <p:sp>
        <p:nvSpPr>
          <p:cNvPr id="14" name="Text Placeholder 11">
            <a:extLst>
              <a:ext uri="{FF2B5EF4-FFF2-40B4-BE49-F238E27FC236}">
                <a16:creationId xmlns:a16="http://schemas.microsoft.com/office/drawing/2014/main" id="{9BEC9BDE-AEC9-004B-A6D3-C047F4216329}"/>
              </a:ext>
            </a:extLst>
          </p:cNvPr>
          <p:cNvSpPr>
            <a:spLocks noGrp="1"/>
          </p:cNvSpPr>
          <p:nvPr>
            <p:ph type="body" sz="quarter" idx="17" hasCustomPrompt="1"/>
          </p:nvPr>
        </p:nvSpPr>
        <p:spPr>
          <a:xfrm>
            <a:off x="7596555"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5" name="Picture Placeholder 9">
            <a:extLst>
              <a:ext uri="{FF2B5EF4-FFF2-40B4-BE49-F238E27FC236}">
                <a16:creationId xmlns:a16="http://schemas.microsoft.com/office/drawing/2014/main" id="{1591472C-0982-C04B-B734-610F55B85769}"/>
              </a:ext>
            </a:extLst>
          </p:cNvPr>
          <p:cNvSpPr>
            <a:spLocks noGrp="1"/>
          </p:cNvSpPr>
          <p:nvPr>
            <p:ph type="pic" sz="quarter" idx="18"/>
          </p:nvPr>
        </p:nvSpPr>
        <p:spPr>
          <a:xfrm>
            <a:off x="12946967" y="3124200"/>
            <a:ext cx="3796869" cy="4614325"/>
          </a:xfrm>
          <a:noFill/>
        </p:spPr>
        <p:txBody>
          <a:bodyPr/>
          <a:lstStyle>
            <a:lvl1pPr>
              <a:defRPr b="0"/>
            </a:lvl1pPr>
          </a:lstStyle>
          <a:p>
            <a:r>
              <a:rPr lang="en-US"/>
              <a:t>Click icon to add picture</a:t>
            </a:r>
            <a:endParaRPr lang="en-GB" dirty="0"/>
          </a:p>
        </p:txBody>
      </p:sp>
      <p:sp>
        <p:nvSpPr>
          <p:cNvPr id="16" name="Text Placeholder 11">
            <a:extLst>
              <a:ext uri="{FF2B5EF4-FFF2-40B4-BE49-F238E27FC236}">
                <a16:creationId xmlns:a16="http://schemas.microsoft.com/office/drawing/2014/main" id="{960251DD-ACC3-EA47-91CA-CB389DDF49AA}"/>
              </a:ext>
            </a:extLst>
          </p:cNvPr>
          <p:cNvSpPr>
            <a:spLocks noGrp="1"/>
          </p:cNvSpPr>
          <p:nvPr>
            <p:ph type="body" sz="quarter" idx="19" hasCustomPrompt="1"/>
          </p:nvPr>
        </p:nvSpPr>
        <p:spPr>
          <a:xfrm>
            <a:off x="12928210"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7" name="Picture Placeholder 9">
            <a:extLst>
              <a:ext uri="{FF2B5EF4-FFF2-40B4-BE49-F238E27FC236}">
                <a16:creationId xmlns:a16="http://schemas.microsoft.com/office/drawing/2014/main" id="{313F46F7-0EF6-244D-A236-B4BEBB2D08F1}"/>
              </a:ext>
            </a:extLst>
          </p:cNvPr>
          <p:cNvSpPr>
            <a:spLocks noGrp="1"/>
          </p:cNvSpPr>
          <p:nvPr>
            <p:ph type="pic" sz="quarter" idx="20"/>
          </p:nvPr>
        </p:nvSpPr>
        <p:spPr>
          <a:xfrm>
            <a:off x="18273933" y="3124200"/>
            <a:ext cx="3796869" cy="4614325"/>
          </a:xfrm>
          <a:noFill/>
        </p:spPr>
        <p:txBody>
          <a:bodyPr/>
          <a:lstStyle>
            <a:lvl1pPr>
              <a:defRPr b="0"/>
            </a:lvl1pPr>
          </a:lstStyle>
          <a:p>
            <a:r>
              <a:rPr lang="en-US"/>
              <a:t>Click icon to add picture</a:t>
            </a:r>
            <a:endParaRPr lang="en-GB" dirty="0"/>
          </a:p>
        </p:txBody>
      </p:sp>
      <p:sp>
        <p:nvSpPr>
          <p:cNvPr id="18" name="Text Placeholder 11">
            <a:extLst>
              <a:ext uri="{FF2B5EF4-FFF2-40B4-BE49-F238E27FC236}">
                <a16:creationId xmlns:a16="http://schemas.microsoft.com/office/drawing/2014/main" id="{143326D2-32A3-424F-A62C-215653886E75}"/>
              </a:ext>
            </a:extLst>
          </p:cNvPr>
          <p:cNvSpPr>
            <a:spLocks noGrp="1"/>
          </p:cNvSpPr>
          <p:nvPr>
            <p:ph type="body" sz="quarter" idx="21" hasCustomPrompt="1"/>
          </p:nvPr>
        </p:nvSpPr>
        <p:spPr>
          <a:xfrm>
            <a:off x="18245798"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9" name="Title 18">
            <a:extLst>
              <a:ext uri="{FF2B5EF4-FFF2-40B4-BE49-F238E27FC236}">
                <a16:creationId xmlns:a16="http://schemas.microsoft.com/office/drawing/2014/main" id="{57B7E86D-DAE6-8745-948F-8FCF64B1EEF4}"/>
              </a:ext>
            </a:extLst>
          </p:cNvPr>
          <p:cNvSpPr>
            <a:spLocks noGrp="1"/>
          </p:cNvSpPr>
          <p:nvPr>
            <p:ph type="title" hasCustomPrompt="1"/>
          </p:nvPr>
        </p:nvSpPr>
        <p:spPr/>
        <p:txBody>
          <a:bodyPr/>
          <a:lstStyle/>
          <a:p>
            <a:r>
              <a:rPr lang="en-GB" dirty="0"/>
              <a:t>Speakers – click to add title</a:t>
            </a:r>
          </a:p>
        </p:txBody>
      </p:sp>
    </p:spTree>
    <p:extLst>
      <p:ext uri="{BB962C8B-B14F-4D97-AF65-F5344CB8AC3E}">
        <p14:creationId xmlns:p14="http://schemas.microsoft.com/office/powerpoint/2010/main" val="233199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50832"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19" name="Text Placeholder 2">
            <a:extLst>
              <a:ext uri="{FF2B5EF4-FFF2-40B4-BE49-F238E27FC236}">
                <a16:creationId xmlns:a16="http://schemas.microsoft.com/office/drawing/2014/main" id="{E49045D9-F474-534B-B66E-E6ADDDF84880}"/>
              </a:ext>
            </a:extLst>
          </p:cNvPr>
          <p:cNvSpPr>
            <a:spLocks noGrp="1"/>
          </p:cNvSpPr>
          <p:nvPr>
            <p:ph type="body" idx="1" hasCustomPrompt="1"/>
          </p:nvPr>
        </p:nvSpPr>
        <p:spPr>
          <a:xfrm>
            <a:off x="2049556"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0" name="Text Placeholder 2">
            <a:extLst>
              <a:ext uri="{FF2B5EF4-FFF2-40B4-BE49-F238E27FC236}">
                <a16:creationId xmlns:a16="http://schemas.microsoft.com/office/drawing/2014/main" id="{54251FBB-F5DB-CF4D-9F5D-7C56555892F7}"/>
              </a:ext>
            </a:extLst>
          </p:cNvPr>
          <p:cNvSpPr>
            <a:spLocks noGrp="1"/>
          </p:cNvSpPr>
          <p:nvPr>
            <p:ph type="body" idx="16" hasCustomPrompt="1"/>
          </p:nvPr>
        </p:nvSpPr>
        <p:spPr>
          <a:xfrm>
            <a:off x="740569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1" name="Text Placeholder 2">
            <a:extLst>
              <a:ext uri="{FF2B5EF4-FFF2-40B4-BE49-F238E27FC236}">
                <a16:creationId xmlns:a16="http://schemas.microsoft.com/office/drawing/2014/main" id="{F79A4968-9A45-1F43-9FBF-F939A432017B}"/>
              </a:ext>
            </a:extLst>
          </p:cNvPr>
          <p:cNvSpPr>
            <a:spLocks noGrp="1"/>
          </p:cNvSpPr>
          <p:nvPr>
            <p:ph type="body" idx="17" hasCustomPrompt="1"/>
          </p:nvPr>
        </p:nvSpPr>
        <p:spPr>
          <a:xfrm>
            <a:off x="12761826" y="2945890"/>
            <a:ext cx="4214896" cy="1647824"/>
          </a:xfrm>
        </p:spPr>
        <p:txBody>
          <a:bodyPr anchor="t"/>
          <a:lstStyle>
            <a:lvl1pPr marL="0" indent="0" algn="ctr">
              <a:spcAft>
                <a:spcPts val="0"/>
              </a:spcAft>
              <a:buNone/>
              <a:defRPr sz="10000" b="0" i="0" spc="-100" baseline="0">
                <a:solidFill>
                  <a:schemeClr val="accent2"/>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2" name="Text Placeholder 2">
            <a:extLst>
              <a:ext uri="{FF2B5EF4-FFF2-40B4-BE49-F238E27FC236}">
                <a16:creationId xmlns:a16="http://schemas.microsoft.com/office/drawing/2014/main" id="{81177350-D59D-1A4B-866F-F6B33BFE23C9}"/>
              </a:ext>
            </a:extLst>
          </p:cNvPr>
          <p:cNvSpPr>
            <a:spLocks noGrp="1"/>
          </p:cNvSpPr>
          <p:nvPr>
            <p:ph type="body" idx="18" hasCustomPrompt="1"/>
          </p:nvPr>
        </p:nvSpPr>
        <p:spPr>
          <a:xfrm>
            <a:off x="1811796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3" name="Text Placeholder 11">
            <a:extLst>
              <a:ext uri="{FF2B5EF4-FFF2-40B4-BE49-F238E27FC236}">
                <a16:creationId xmlns:a16="http://schemas.microsoft.com/office/drawing/2014/main" id="{CFCF217A-3A08-6B4F-B3FF-408C4E3EF83E}"/>
              </a:ext>
            </a:extLst>
          </p:cNvPr>
          <p:cNvSpPr>
            <a:spLocks noGrp="1"/>
          </p:cNvSpPr>
          <p:nvPr>
            <p:ph type="body" sz="quarter" idx="19" hasCustomPrompt="1"/>
          </p:nvPr>
        </p:nvSpPr>
        <p:spPr>
          <a:xfrm>
            <a:off x="7582488"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4" name="Text Placeholder 11">
            <a:extLst>
              <a:ext uri="{FF2B5EF4-FFF2-40B4-BE49-F238E27FC236}">
                <a16:creationId xmlns:a16="http://schemas.microsoft.com/office/drawing/2014/main" id="{2A7FD1F4-E4CD-AF49-AF5B-9130F9B4A088}"/>
              </a:ext>
            </a:extLst>
          </p:cNvPr>
          <p:cNvSpPr>
            <a:spLocks noGrp="1"/>
          </p:cNvSpPr>
          <p:nvPr>
            <p:ph type="body" sz="quarter" idx="20" hasCustomPrompt="1"/>
          </p:nvPr>
        </p:nvSpPr>
        <p:spPr>
          <a:xfrm>
            <a:off x="12914144"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5" name="Text Placeholder 11">
            <a:extLst>
              <a:ext uri="{FF2B5EF4-FFF2-40B4-BE49-F238E27FC236}">
                <a16:creationId xmlns:a16="http://schemas.microsoft.com/office/drawing/2014/main" id="{5C32491C-7CCF-1342-BDE0-FE357B42D453}"/>
              </a:ext>
            </a:extLst>
          </p:cNvPr>
          <p:cNvSpPr>
            <a:spLocks noGrp="1"/>
          </p:cNvSpPr>
          <p:nvPr>
            <p:ph type="body" sz="quarter" idx="21" hasCustomPrompt="1"/>
          </p:nvPr>
        </p:nvSpPr>
        <p:spPr>
          <a:xfrm>
            <a:off x="18245799"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1"/>
                </a:solidFill>
              </a:defRPr>
            </a:lvl3pPr>
            <a:lvl4pPr>
              <a:lnSpc>
                <a:spcPct val="117000"/>
              </a:lnSpc>
              <a:defRPr>
                <a:solidFill>
                  <a:schemeClr val="tx1"/>
                </a:solidFill>
              </a:defRPr>
            </a:lvl4pPr>
            <a:lvl5pPr>
              <a:lnSpc>
                <a:spcPct val="117000"/>
              </a:lnSpc>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dirty="0"/>
              <a:t>Agenda – click to add title</a:t>
            </a:r>
          </a:p>
        </p:txBody>
      </p:sp>
    </p:spTree>
    <p:extLst>
      <p:ext uri="{BB962C8B-B14F-4D97-AF65-F5344CB8AC3E}">
        <p14:creationId xmlns:p14="http://schemas.microsoft.com/office/powerpoint/2010/main" val="312402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62000" y="7006886"/>
            <a:ext cx="19048413" cy="1571225"/>
          </a:xfrm>
        </p:spPr>
        <p:txBody>
          <a:bodyPr anchor="t">
            <a:noAutofit/>
          </a:bodyPr>
          <a:lstStyle>
            <a:lvl1pPr algn="l">
              <a:lnSpc>
                <a:spcPct val="100000"/>
              </a:lnSpc>
              <a:defRPr sz="3200" b="0" i="0">
                <a:solidFill>
                  <a:schemeClr val="tx1"/>
                </a:solidFill>
                <a:latin typeface="Helvetica Now Text" panose="020B0504030202020204" pitchFamily="34" charset="77"/>
              </a:defRPr>
            </a:lvl1pPr>
          </a:lstStyle>
          <a:p>
            <a:r>
              <a:rPr lang="en-GB" dirty="0"/>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p>
            <a:r>
              <a:rPr lang="en-GB" dirty="0"/>
              <a:t>Legal Copy Helvetica Regular 8/9.6 Black</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762000" y="1752600"/>
            <a:ext cx="19048413" cy="4956514"/>
          </a:xfrm>
        </p:spPr>
        <p:txBody>
          <a:bodyPr wrap="square" anchor="b" anchorCtr="0">
            <a:noAutofit/>
          </a:bodyPr>
          <a:lstStyle>
            <a:lvl1pPr marL="0" indent="0" algn="l">
              <a:lnSpc>
                <a:spcPct val="100000"/>
              </a:lnSpc>
              <a:spcAft>
                <a:spcPts val="0"/>
              </a:spcAft>
              <a:buNone/>
              <a:defRPr sz="8800" b="0" i="0">
                <a:solidFill>
                  <a:schemeClr val="tx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US" dirty="0"/>
              <a:t>Click to enter Callout</a:t>
            </a:r>
          </a:p>
        </p:txBody>
      </p:sp>
    </p:spTree>
    <p:extLst>
      <p:ext uri="{BB962C8B-B14F-4D97-AF65-F5344CB8AC3E}">
        <p14:creationId xmlns:p14="http://schemas.microsoft.com/office/powerpoint/2010/main" val="26286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21334412"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54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990679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12952413" y="3124200"/>
            <a:ext cx="1066641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179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3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6854825"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9914923" y="3124200"/>
            <a:ext cx="6854825"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17545434" y="3124200"/>
            <a:ext cx="6073391"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15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60381" y="3121471"/>
            <a:ext cx="21372512" cy="461665"/>
          </a:xfrm>
        </p:spPr>
        <p:txBody>
          <a:bodyPr wrap="square">
            <a:spAutoFit/>
          </a:bodyPr>
          <a:lstStyle>
            <a:lvl1pPr marL="0" indent="0" algn="l">
              <a:spcAft>
                <a:spcPts val="0"/>
              </a:spcAft>
              <a:buNone/>
              <a:defRPr sz="3000" b="1"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dirty="0"/>
              <a:t>Stats or infographics – click to add title</a:t>
            </a:r>
          </a:p>
        </p:txBody>
      </p:sp>
    </p:spTree>
    <p:extLst>
      <p:ext uri="{BB962C8B-B14F-4D97-AF65-F5344CB8AC3E}">
        <p14:creationId xmlns:p14="http://schemas.microsoft.com/office/powerpoint/2010/main" val="1265398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Tree>
    <p:extLst>
      <p:ext uri="{BB962C8B-B14F-4D97-AF65-F5344CB8AC3E}">
        <p14:creationId xmlns:p14="http://schemas.microsoft.com/office/powerpoint/2010/main" val="4145910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Tree>
    <p:extLst>
      <p:ext uri="{BB962C8B-B14F-4D97-AF65-F5344CB8AC3E}">
        <p14:creationId xmlns:p14="http://schemas.microsoft.com/office/powerpoint/2010/main" val="218618681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4413" y="3123964"/>
            <a:ext cx="6096000" cy="88791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80104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2246313" y="936384"/>
            <a:ext cx="21801042" cy="800219"/>
          </a:xfrm>
        </p:spPr>
        <p:txBody>
          <a:bodyPr/>
          <a:lstStyle/>
          <a:p>
            <a:r>
              <a:rPr lang="en-GB" dirty="0"/>
              <a:t>Click to add title</a:t>
            </a:r>
          </a:p>
        </p:txBody>
      </p:sp>
      <p:sp>
        <p:nvSpPr>
          <p:cNvPr id="4" name="Text Placeholder 3">
            <a:extLst>
              <a:ext uri="{FF2B5EF4-FFF2-40B4-BE49-F238E27FC236}">
                <a16:creationId xmlns:a16="http://schemas.microsoft.com/office/drawing/2014/main" id="{6AF2102A-8DDB-5D4A-B5F4-F105419B0B6E}"/>
              </a:ext>
            </a:extLst>
          </p:cNvPr>
          <p:cNvSpPr>
            <a:spLocks noGrp="1"/>
          </p:cNvSpPr>
          <p:nvPr>
            <p:ph type="body" sz="quarter" idx="14" hasCustomPrompt="1"/>
          </p:nvPr>
        </p:nvSpPr>
        <p:spPr>
          <a:xfrm>
            <a:off x="19810615" y="4254845"/>
            <a:ext cx="3119882" cy="4889155"/>
          </a:xfrm>
        </p:spPr>
        <p:txBody>
          <a:bodyPr/>
          <a:lstStyle>
            <a:lvl1pPr marL="208800" indent="-208800">
              <a:lnSpc>
                <a:spcPct val="100000"/>
              </a:lnSpc>
              <a:spcAft>
                <a:spcPts val="500"/>
              </a:spcAft>
              <a:buFont typeface="+mj-lt"/>
              <a:buAutoNum type="arabicPeriod"/>
              <a:tabLst/>
              <a:defRPr sz="1000" b="0" i="0">
                <a:solidFill>
                  <a:schemeClr val="tx1"/>
                </a:solidFill>
                <a:latin typeface="Helvetica Now Text" panose="020B0504030202020204" pitchFamily="34" charset="77"/>
              </a:defRPr>
            </a:lvl1pPr>
            <a:lvl2pPr>
              <a:lnSpc>
                <a:spcPct val="100000"/>
              </a:lnSpc>
              <a:spcAft>
                <a:spcPts val="500"/>
              </a:spcAft>
              <a:defRPr sz="1000">
                <a:solidFill>
                  <a:schemeClr val="tx1"/>
                </a:solidFill>
              </a:defRPr>
            </a:lvl2pPr>
            <a:lvl3pPr marL="201613" indent="-201613">
              <a:lnSpc>
                <a:spcPct val="100000"/>
              </a:lnSpc>
              <a:spcAft>
                <a:spcPts val="500"/>
              </a:spcAft>
              <a:tabLst/>
              <a:defRPr sz="1000">
                <a:solidFill>
                  <a:schemeClr val="tx1"/>
                </a:solidFill>
              </a:defRPr>
            </a:lvl3pPr>
            <a:lvl4pPr marL="374650" indent="-165100">
              <a:lnSpc>
                <a:spcPct val="100000"/>
              </a:lnSpc>
              <a:spcAft>
                <a:spcPts val="500"/>
              </a:spcAft>
              <a:tabLst/>
              <a:defRPr sz="1000">
                <a:solidFill>
                  <a:schemeClr val="tx1"/>
                </a:solidFill>
              </a:defRPr>
            </a:lvl4pPr>
            <a:lvl5pPr marL="581025" indent="-203200">
              <a:lnSpc>
                <a:spcPct val="100000"/>
              </a:lnSpc>
              <a:spcAft>
                <a:spcPts val="500"/>
              </a:spcAft>
              <a:tabLst/>
              <a:defRPr sz="1000">
                <a:solidFill>
                  <a:schemeClr val="tx1"/>
                </a:solidFill>
              </a:defRPr>
            </a:lvl5pPr>
            <a:lvl6pPr marL="210312" indent="-210312">
              <a:buFont typeface="+mj-lt"/>
              <a:buAutoNum type="arabicPeriod"/>
              <a:defRPr sz="1000"/>
            </a:lvl6pPr>
            <a:lvl7pPr marL="210312" indent="-210312">
              <a:defRPr sz="1000"/>
            </a:lvl7pPr>
            <a:lvl8pPr marL="210312" indent="-210312">
              <a:defRPr sz="1000"/>
            </a:lvl8pPr>
            <a:lvl9pPr marL="210312" indent="-210312">
              <a:defRPr sz="1000"/>
            </a:lvl9pPr>
          </a:lstStyle>
          <a:p>
            <a:pPr lvl="0"/>
            <a:r>
              <a:rPr lang="en-GB" dirty="0"/>
              <a:t>Type a a list or notes –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9848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b="0"/>
            </a:lvl1pPr>
          </a:lstStyle>
          <a:p>
            <a:r>
              <a:rPr lang="en-US"/>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2392845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 and a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US" dirty="0"/>
              <a:t>Click to add title</a:t>
            </a:r>
            <a:endParaRPr lang="en-GB" dirty="0"/>
          </a:p>
        </p:txBody>
      </p:sp>
      <p:sp>
        <p:nvSpPr>
          <p:cNvPr id="11" name="Text Placeholder 10">
            <a:extLst>
              <a:ext uri="{FF2B5EF4-FFF2-40B4-BE49-F238E27FC236}">
                <a16:creationId xmlns:a16="http://schemas.microsoft.com/office/drawing/2014/main" id="{04AD07C5-4AC5-0847-BB1D-A611D2FFA5E5}"/>
              </a:ext>
            </a:extLst>
          </p:cNvPr>
          <p:cNvSpPr>
            <a:spLocks noGrp="1"/>
          </p:cNvSpPr>
          <p:nvPr>
            <p:ph type="body" sz="quarter" idx="14" hasCustomPrompt="1"/>
          </p:nvPr>
        </p:nvSpPr>
        <p:spPr>
          <a:xfrm>
            <a:off x="2284412" y="4328452"/>
            <a:ext cx="13712825" cy="5615648"/>
          </a:xfrm>
        </p:spPr>
        <p:txBody>
          <a:bodyPr/>
          <a:lstStyle>
            <a:lvl1pPr>
              <a:spcAft>
                <a:spcPts val="1800"/>
              </a:spcAft>
              <a:defRPr sz="5200" b="0" i="0">
                <a:solidFill>
                  <a:schemeClr val="tx1"/>
                </a:solidFill>
                <a:latin typeface="Helvetica Now Text" panose="020B0504030202020204" pitchFamily="34" charset="77"/>
              </a:defRPr>
            </a:lvl1pPr>
            <a:lvl2pPr>
              <a:lnSpc>
                <a:spcPct val="100000"/>
              </a:lnSpc>
              <a:defRPr sz="30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statement – First level. </a:t>
            </a:r>
            <a:r>
              <a:rPr lang="en-US" dirty="0"/>
              <a:t>Type Author name – Second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Graphic 12">
            <a:extLst>
              <a:ext uri="{FF2B5EF4-FFF2-40B4-BE49-F238E27FC236}">
                <a16:creationId xmlns:a16="http://schemas.microsoft.com/office/drawing/2014/main" id="{A9BB17E7-401E-184B-9F87-B7BC8F0529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76344" y="3192779"/>
            <a:ext cx="800219" cy="800219"/>
          </a:xfrm>
          <a:prstGeom prst="rect">
            <a:avLst/>
          </a:prstGeom>
        </p:spPr>
      </p:pic>
      <p:pic>
        <p:nvPicPr>
          <p:cNvPr id="7" name="Graphic 6">
            <a:extLst>
              <a:ext uri="{FF2B5EF4-FFF2-40B4-BE49-F238E27FC236}">
                <a16:creationId xmlns:a16="http://schemas.microsoft.com/office/drawing/2014/main" id="{52E2AFBC-6ABB-4EED-ACC1-794B5A7A71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pic>
        <p:nvPicPr>
          <p:cNvPr id="9" name="Graphic 8">
            <a:extLst>
              <a:ext uri="{FF2B5EF4-FFF2-40B4-BE49-F238E27FC236}">
                <a16:creationId xmlns:a16="http://schemas.microsoft.com/office/drawing/2014/main" id="{511D52FE-5000-418C-9A8E-3E1400D26F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pic>
        <p:nvPicPr>
          <p:cNvPr id="10" name="Graphic 9">
            <a:extLst>
              <a:ext uri="{FF2B5EF4-FFF2-40B4-BE49-F238E27FC236}">
                <a16:creationId xmlns:a16="http://schemas.microsoft.com/office/drawing/2014/main" id="{84AF1C63-4301-406B-AAF7-C988694E33A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6344" y="3192779"/>
            <a:ext cx="800219" cy="800219"/>
          </a:xfrm>
          <a:prstGeom prst="rect">
            <a:avLst/>
          </a:prstGeom>
        </p:spPr>
      </p:pic>
    </p:spTree>
    <p:extLst>
      <p:ext uri="{BB962C8B-B14F-4D97-AF65-F5344CB8AC3E}">
        <p14:creationId xmlns:p14="http://schemas.microsoft.com/office/powerpoint/2010/main" val="399376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4413" y="3003061"/>
            <a:ext cx="91455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t>‹#›</a:t>
            </a:fld>
            <a:endParaRPr lang="en-GB"/>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dirty="0"/>
              <a:t>Click to add title</a:t>
            </a:r>
            <a:endParaRPr lang="en-GB" dirty="0"/>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12191206" y="3003061"/>
            <a:ext cx="91836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11" name="Text Placeholder 4">
            <a:extLst>
              <a:ext uri="{FF2B5EF4-FFF2-40B4-BE49-F238E27FC236}">
                <a16:creationId xmlns:a16="http://schemas.microsoft.com/office/drawing/2014/main" id="{AC2DF545-6082-A640-B304-75B032E949CA}"/>
              </a:ext>
            </a:extLst>
          </p:cNvPr>
          <p:cNvSpPr>
            <a:spLocks noGrp="1"/>
          </p:cNvSpPr>
          <p:nvPr>
            <p:ph type="body" sz="quarter" idx="17" hasCustomPrompt="1"/>
          </p:nvPr>
        </p:nvSpPr>
        <p:spPr>
          <a:xfrm>
            <a:off x="2284413" y="4928452"/>
            <a:ext cx="9145587" cy="1647823"/>
          </a:xfrm>
        </p:spPr>
        <p:txBody>
          <a:bodyPr/>
          <a:lstStyle/>
          <a:p>
            <a:pPr lvl="1"/>
            <a:r>
              <a:rPr lang="en-US"/>
              <a:t>Click to add text</a:t>
            </a:r>
          </a:p>
        </p:txBody>
      </p:sp>
      <p:sp>
        <p:nvSpPr>
          <p:cNvPr id="14" name="Text Placeholder 4">
            <a:extLst>
              <a:ext uri="{FF2B5EF4-FFF2-40B4-BE49-F238E27FC236}">
                <a16:creationId xmlns:a16="http://schemas.microsoft.com/office/drawing/2014/main" id="{A5880E28-365C-DB4B-A4C5-2FAC63536DB5}"/>
              </a:ext>
            </a:extLst>
          </p:cNvPr>
          <p:cNvSpPr>
            <a:spLocks noGrp="1"/>
          </p:cNvSpPr>
          <p:nvPr>
            <p:ph type="body" sz="quarter" idx="18" hasCustomPrompt="1"/>
          </p:nvPr>
        </p:nvSpPr>
        <p:spPr>
          <a:xfrm>
            <a:off x="12191205" y="4928452"/>
            <a:ext cx="9183687" cy="1647823"/>
          </a:xfrm>
        </p:spPr>
        <p:txBody>
          <a:bodyPr/>
          <a:lstStyle/>
          <a:p>
            <a:pPr lvl="1"/>
            <a:r>
              <a:rPr lang="en-US"/>
              <a:t>Click to add text</a:t>
            </a:r>
          </a:p>
        </p:txBody>
      </p:sp>
    </p:spTree>
    <p:extLst>
      <p:ext uri="{BB962C8B-B14F-4D97-AF65-F5344CB8AC3E}">
        <p14:creationId xmlns:p14="http://schemas.microsoft.com/office/powerpoint/2010/main" val="1955682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61264" y="3123964"/>
            <a:ext cx="469470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785062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2">
            <a:extLst>
              <a:ext uri="{FF2B5EF4-FFF2-40B4-BE49-F238E27FC236}">
                <a16:creationId xmlns:a16="http://schemas.microsoft.com/office/drawing/2014/main" id="{B4141CF5-C122-744F-857C-AA1004915627}"/>
              </a:ext>
            </a:extLst>
          </p:cNvPr>
          <p:cNvSpPr>
            <a:spLocks noGrp="1"/>
          </p:cNvSpPr>
          <p:nvPr>
            <p:ph type="body" idx="15" hasCustomPrompt="1"/>
          </p:nvPr>
        </p:nvSpPr>
        <p:spPr>
          <a:xfrm>
            <a:off x="1288944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12942481"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3" name="Text Placeholder 2">
            <a:extLst>
              <a:ext uri="{FF2B5EF4-FFF2-40B4-BE49-F238E27FC236}">
                <a16:creationId xmlns:a16="http://schemas.microsoft.com/office/drawing/2014/main" id="{49273EFD-3DDE-2F47-97FB-1C15769A515C}"/>
              </a:ext>
            </a:extLst>
          </p:cNvPr>
          <p:cNvSpPr>
            <a:spLocks noGrp="1"/>
          </p:cNvSpPr>
          <p:nvPr>
            <p:ph type="body" idx="18" hasCustomPrompt="1"/>
          </p:nvPr>
        </p:nvSpPr>
        <p:spPr>
          <a:xfrm>
            <a:off x="1824802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4" name="Text Placeholder 2">
            <a:extLst>
              <a:ext uri="{FF2B5EF4-FFF2-40B4-BE49-F238E27FC236}">
                <a16:creationId xmlns:a16="http://schemas.microsoft.com/office/drawing/2014/main" id="{1051634F-5956-984C-AD6F-7C778C53277A}"/>
              </a:ext>
            </a:extLst>
          </p:cNvPr>
          <p:cNvSpPr>
            <a:spLocks noGrp="1"/>
          </p:cNvSpPr>
          <p:nvPr>
            <p:ph type="body" idx="19" hasCustomPrompt="1"/>
          </p:nvPr>
        </p:nvSpPr>
        <p:spPr>
          <a:xfrm>
            <a:off x="18287206"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6" name="Text Placeholder 2">
            <a:extLst>
              <a:ext uri="{FF2B5EF4-FFF2-40B4-BE49-F238E27FC236}">
                <a16:creationId xmlns:a16="http://schemas.microsoft.com/office/drawing/2014/main" id="{34CAA191-4F71-C849-9E26-C6A68608B721}"/>
              </a:ext>
            </a:extLst>
          </p:cNvPr>
          <p:cNvSpPr>
            <a:spLocks noGrp="1"/>
          </p:cNvSpPr>
          <p:nvPr>
            <p:ph type="body" idx="21" hasCustomPrompt="1"/>
          </p:nvPr>
        </p:nvSpPr>
        <p:spPr>
          <a:xfrm>
            <a:off x="12889444" y="9268638"/>
            <a:ext cx="3871381" cy="1647824"/>
          </a:xfrm>
        </p:spPr>
        <p:txBody>
          <a:bodyPr wrap="none" anchor="t"/>
          <a:lstStyle>
            <a:lvl1pPr marL="0" indent="0">
              <a:spcAft>
                <a:spcPts val="0"/>
              </a:spcAft>
              <a:buNone/>
              <a:defRPr sz="12000" b="0" i="0" spc="-1000" baseline="0">
                <a:solidFill>
                  <a:schemeClr val="accent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7" name="Text Placeholder 2">
            <a:extLst>
              <a:ext uri="{FF2B5EF4-FFF2-40B4-BE49-F238E27FC236}">
                <a16:creationId xmlns:a16="http://schemas.microsoft.com/office/drawing/2014/main" id="{52122151-25C4-CE4D-BDB4-2A7224A1EE0D}"/>
              </a:ext>
            </a:extLst>
          </p:cNvPr>
          <p:cNvSpPr>
            <a:spLocks noGrp="1"/>
          </p:cNvSpPr>
          <p:nvPr>
            <p:ph type="body" idx="22" hasCustomPrompt="1"/>
          </p:nvPr>
        </p:nvSpPr>
        <p:spPr>
          <a:xfrm>
            <a:off x="12942481"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9" name="Text Placeholder 2">
            <a:extLst>
              <a:ext uri="{FF2B5EF4-FFF2-40B4-BE49-F238E27FC236}">
                <a16:creationId xmlns:a16="http://schemas.microsoft.com/office/drawing/2014/main" id="{7D663243-01E6-4C4B-B90D-EC423A714AA6}"/>
              </a:ext>
            </a:extLst>
          </p:cNvPr>
          <p:cNvSpPr>
            <a:spLocks noGrp="1"/>
          </p:cNvSpPr>
          <p:nvPr>
            <p:ph type="body" idx="24" hasCustomPrompt="1"/>
          </p:nvPr>
        </p:nvSpPr>
        <p:spPr>
          <a:xfrm>
            <a:off x="18248024" y="9268638"/>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0" name="Text Placeholder 2">
            <a:extLst>
              <a:ext uri="{FF2B5EF4-FFF2-40B4-BE49-F238E27FC236}">
                <a16:creationId xmlns:a16="http://schemas.microsoft.com/office/drawing/2014/main" id="{B017BDB7-EC1E-A74A-A6D6-463400318A5C}"/>
              </a:ext>
            </a:extLst>
          </p:cNvPr>
          <p:cNvSpPr>
            <a:spLocks noGrp="1"/>
          </p:cNvSpPr>
          <p:nvPr>
            <p:ph type="body" idx="25" hasCustomPrompt="1"/>
          </p:nvPr>
        </p:nvSpPr>
        <p:spPr>
          <a:xfrm>
            <a:off x="18287206"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003838F2-65DE-3C49-9956-BA8976557CF3}"/>
              </a:ext>
            </a:extLst>
          </p:cNvPr>
          <p:cNvSpPr>
            <a:spLocks noGrp="1"/>
          </p:cNvSpPr>
          <p:nvPr>
            <p:ph type="body" idx="14" hasCustomPrompt="1"/>
          </p:nvPr>
        </p:nvSpPr>
        <p:spPr>
          <a:xfrm>
            <a:off x="12929040"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2" name="Text Placeholder 2">
            <a:extLst>
              <a:ext uri="{FF2B5EF4-FFF2-40B4-BE49-F238E27FC236}">
                <a16:creationId xmlns:a16="http://schemas.microsoft.com/office/drawing/2014/main" id="{212AE347-42B7-6847-8450-27FA8B440BA4}"/>
              </a:ext>
            </a:extLst>
          </p:cNvPr>
          <p:cNvSpPr>
            <a:spLocks noGrp="1"/>
          </p:cNvSpPr>
          <p:nvPr>
            <p:ph type="body" idx="17" hasCustomPrompt="1"/>
          </p:nvPr>
        </p:nvSpPr>
        <p:spPr>
          <a:xfrm>
            <a:off x="18260324"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3" name="Text Placeholder 2">
            <a:extLst>
              <a:ext uri="{FF2B5EF4-FFF2-40B4-BE49-F238E27FC236}">
                <a16:creationId xmlns:a16="http://schemas.microsoft.com/office/drawing/2014/main" id="{90257A75-8571-B849-AF0B-8DD2D2B8AD36}"/>
              </a:ext>
            </a:extLst>
          </p:cNvPr>
          <p:cNvSpPr>
            <a:spLocks noGrp="1"/>
          </p:cNvSpPr>
          <p:nvPr>
            <p:ph type="body" idx="20" hasCustomPrompt="1"/>
          </p:nvPr>
        </p:nvSpPr>
        <p:spPr>
          <a:xfrm>
            <a:off x="12929040"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4" name="Text Placeholder 2">
            <a:extLst>
              <a:ext uri="{FF2B5EF4-FFF2-40B4-BE49-F238E27FC236}">
                <a16:creationId xmlns:a16="http://schemas.microsoft.com/office/drawing/2014/main" id="{25E49900-118F-CD48-A42D-869AF2F28CA7}"/>
              </a:ext>
            </a:extLst>
          </p:cNvPr>
          <p:cNvSpPr>
            <a:spLocks noGrp="1"/>
          </p:cNvSpPr>
          <p:nvPr>
            <p:ph type="body" idx="23" hasCustomPrompt="1"/>
          </p:nvPr>
        </p:nvSpPr>
        <p:spPr>
          <a:xfrm>
            <a:off x="18260324"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a:t>
            </a:r>
            <a:br>
              <a:rPr lang="en-GB" dirty="0"/>
            </a:br>
            <a:r>
              <a:rPr lang="en-GB" dirty="0"/>
              <a:t>add text</a:t>
            </a:r>
          </a:p>
        </p:txBody>
      </p:sp>
      <p:sp>
        <p:nvSpPr>
          <p:cNvPr id="26" name="Content Placeholder 2">
            <a:extLst>
              <a:ext uri="{FF2B5EF4-FFF2-40B4-BE49-F238E27FC236}">
                <a16:creationId xmlns:a16="http://schemas.microsoft.com/office/drawing/2014/main" id="{358F7CBF-9194-8A48-AC58-659219153433}"/>
              </a:ext>
            </a:extLst>
          </p:cNvPr>
          <p:cNvSpPr>
            <a:spLocks noGrp="1"/>
          </p:cNvSpPr>
          <p:nvPr>
            <p:ph idx="26" hasCustomPrompt="1"/>
          </p:nvPr>
        </p:nvSpPr>
        <p:spPr>
          <a:xfrm>
            <a:off x="2261264" y="3123964"/>
            <a:ext cx="917866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5081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4 col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2">
            <a:extLst>
              <a:ext uri="{FF2B5EF4-FFF2-40B4-BE49-F238E27FC236}">
                <a16:creationId xmlns:a16="http://schemas.microsoft.com/office/drawing/2014/main" id="{16642512-3957-EF43-9667-13221E404F43}"/>
              </a:ext>
            </a:extLst>
          </p:cNvPr>
          <p:cNvSpPr>
            <a:spLocks noGrp="1"/>
          </p:cNvSpPr>
          <p:nvPr>
            <p:ph type="body" idx="14" hasCustomPrompt="1"/>
          </p:nvPr>
        </p:nvSpPr>
        <p:spPr>
          <a:xfrm>
            <a:off x="2263149"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2284413"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FDAEB2EA-AE24-1443-9762-CED602863704}"/>
              </a:ext>
            </a:extLst>
          </p:cNvPr>
          <p:cNvSpPr>
            <a:spLocks noGrp="1"/>
          </p:cNvSpPr>
          <p:nvPr>
            <p:ph type="body" idx="17" hasCustomPrompt="1"/>
          </p:nvPr>
        </p:nvSpPr>
        <p:spPr>
          <a:xfrm>
            <a:off x="2263149"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2" name="Text Placeholder 2">
            <a:extLst>
              <a:ext uri="{FF2B5EF4-FFF2-40B4-BE49-F238E27FC236}">
                <a16:creationId xmlns:a16="http://schemas.microsoft.com/office/drawing/2014/main" id="{7D2B43BB-F80F-E94B-9590-490166D84912}"/>
              </a:ext>
            </a:extLst>
          </p:cNvPr>
          <p:cNvSpPr>
            <a:spLocks noGrp="1"/>
          </p:cNvSpPr>
          <p:nvPr>
            <p:ph type="body" idx="18" hasCustomPrompt="1"/>
          </p:nvPr>
        </p:nvSpPr>
        <p:spPr>
          <a:xfrm>
            <a:off x="2284413"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3" name="Text Placeholder 2">
            <a:extLst>
              <a:ext uri="{FF2B5EF4-FFF2-40B4-BE49-F238E27FC236}">
                <a16:creationId xmlns:a16="http://schemas.microsoft.com/office/drawing/2014/main" id="{5D11586B-BB88-E841-BDE0-C232DC44FD95}"/>
              </a:ext>
            </a:extLst>
          </p:cNvPr>
          <p:cNvSpPr>
            <a:spLocks noGrp="1"/>
          </p:cNvSpPr>
          <p:nvPr>
            <p:ph type="body" idx="19" hasCustomPrompt="1"/>
          </p:nvPr>
        </p:nvSpPr>
        <p:spPr>
          <a:xfrm>
            <a:off x="7587317"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4" name="Text Placeholder 2">
            <a:extLst>
              <a:ext uri="{FF2B5EF4-FFF2-40B4-BE49-F238E27FC236}">
                <a16:creationId xmlns:a16="http://schemas.microsoft.com/office/drawing/2014/main" id="{59FB3666-1E87-CB46-90C6-24A9ED043E99}"/>
              </a:ext>
            </a:extLst>
          </p:cNvPr>
          <p:cNvSpPr>
            <a:spLocks noGrp="1"/>
          </p:cNvSpPr>
          <p:nvPr>
            <p:ph type="body" idx="20" hasCustomPrompt="1"/>
          </p:nvPr>
        </p:nvSpPr>
        <p:spPr>
          <a:xfrm>
            <a:off x="7608581"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5" name="Text Placeholder 2">
            <a:extLst>
              <a:ext uri="{FF2B5EF4-FFF2-40B4-BE49-F238E27FC236}">
                <a16:creationId xmlns:a16="http://schemas.microsoft.com/office/drawing/2014/main" id="{71D06E88-E1C6-554B-ACB2-1388ECCFC477}"/>
              </a:ext>
            </a:extLst>
          </p:cNvPr>
          <p:cNvSpPr>
            <a:spLocks noGrp="1"/>
          </p:cNvSpPr>
          <p:nvPr>
            <p:ph type="body" idx="21" hasCustomPrompt="1"/>
          </p:nvPr>
        </p:nvSpPr>
        <p:spPr>
          <a:xfrm>
            <a:off x="7587317"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6" name="Text Placeholder 2">
            <a:extLst>
              <a:ext uri="{FF2B5EF4-FFF2-40B4-BE49-F238E27FC236}">
                <a16:creationId xmlns:a16="http://schemas.microsoft.com/office/drawing/2014/main" id="{04E1B498-F789-6B4C-929F-448D3A7E09A9}"/>
              </a:ext>
            </a:extLst>
          </p:cNvPr>
          <p:cNvSpPr>
            <a:spLocks noGrp="1"/>
          </p:cNvSpPr>
          <p:nvPr>
            <p:ph type="body" idx="22" hasCustomPrompt="1"/>
          </p:nvPr>
        </p:nvSpPr>
        <p:spPr>
          <a:xfrm>
            <a:off x="7608581"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7" name="Text Placeholder 2">
            <a:extLst>
              <a:ext uri="{FF2B5EF4-FFF2-40B4-BE49-F238E27FC236}">
                <a16:creationId xmlns:a16="http://schemas.microsoft.com/office/drawing/2014/main" id="{703D466C-3718-F242-B9DF-2DB7662AB580}"/>
              </a:ext>
            </a:extLst>
          </p:cNvPr>
          <p:cNvSpPr>
            <a:spLocks noGrp="1"/>
          </p:cNvSpPr>
          <p:nvPr>
            <p:ph type="body" idx="23" hasCustomPrompt="1"/>
          </p:nvPr>
        </p:nvSpPr>
        <p:spPr>
          <a:xfrm>
            <a:off x="12911485"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8" name="Text Placeholder 2">
            <a:extLst>
              <a:ext uri="{FF2B5EF4-FFF2-40B4-BE49-F238E27FC236}">
                <a16:creationId xmlns:a16="http://schemas.microsoft.com/office/drawing/2014/main" id="{B73F0385-ED67-AD4D-8608-C489961D5B62}"/>
              </a:ext>
            </a:extLst>
          </p:cNvPr>
          <p:cNvSpPr>
            <a:spLocks noGrp="1"/>
          </p:cNvSpPr>
          <p:nvPr>
            <p:ph type="body" idx="24" hasCustomPrompt="1"/>
          </p:nvPr>
        </p:nvSpPr>
        <p:spPr>
          <a:xfrm>
            <a:off x="12932749"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9" name="Text Placeholder 2">
            <a:extLst>
              <a:ext uri="{FF2B5EF4-FFF2-40B4-BE49-F238E27FC236}">
                <a16:creationId xmlns:a16="http://schemas.microsoft.com/office/drawing/2014/main" id="{ADFBF102-F707-8A41-9092-931F5DD49E87}"/>
              </a:ext>
            </a:extLst>
          </p:cNvPr>
          <p:cNvSpPr>
            <a:spLocks noGrp="1"/>
          </p:cNvSpPr>
          <p:nvPr>
            <p:ph type="body" idx="25" hasCustomPrompt="1"/>
          </p:nvPr>
        </p:nvSpPr>
        <p:spPr>
          <a:xfrm>
            <a:off x="12911485"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0" name="Text Placeholder 2">
            <a:extLst>
              <a:ext uri="{FF2B5EF4-FFF2-40B4-BE49-F238E27FC236}">
                <a16:creationId xmlns:a16="http://schemas.microsoft.com/office/drawing/2014/main" id="{572CE571-3876-B640-86F0-2ECB5F3F94B7}"/>
              </a:ext>
            </a:extLst>
          </p:cNvPr>
          <p:cNvSpPr>
            <a:spLocks noGrp="1"/>
          </p:cNvSpPr>
          <p:nvPr>
            <p:ph type="body" idx="26" hasCustomPrompt="1"/>
          </p:nvPr>
        </p:nvSpPr>
        <p:spPr>
          <a:xfrm>
            <a:off x="12932749"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1" name="Text Placeholder 2">
            <a:extLst>
              <a:ext uri="{FF2B5EF4-FFF2-40B4-BE49-F238E27FC236}">
                <a16:creationId xmlns:a16="http://schemas.microsoft.com/office/drawing/2014/main" id="{3284B7DF-717C-CE45-BCC4-A7884A8632E7}"/>
              </a:ext>
            </a:extLst>
          </p:cNvPr>
          <p:cNvSpPr>
            <a:spLocks noGrp="1"/>
          </p:cNvSpPr>
          <p:nvPr>
            <p:ph type="body" idx="27" hasCustomPrompt="1"/>
          </p:nvPr>
        </p:nvSpPr>
        <p:spPr>
          <a:xfrm>
            <a:off x="18235653"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32" name="Text Placeholder 2">
            <a:extLst>
              <a:ext uri="{FF2B5EF4-FFF2-40B4-BE49-F238E27FC236}">
                <a16:creationId xmlns:a16="http://schemas.microsoft.com/office/drawing/2014/main" id="{FCD03DDE-4D27-E546-B96D-0ED1DF019ACA}"/>
              </a:ext>
            </a:extLst>
          </p:cNvPr>
          <p:cNvSpPr>
            <a:spLocks noGrp="1"/>
          </p:cNvSpPr>
          <p:nvPr>
            <p:ph type="body" idx="28" hasCustomPrompt="1"/>
          </p:nvPr>
        </p:nvSpPr>
        <p:spPr>
          <a:xfrm>
            <a:off x="18256917"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3" name="Text Placeholder 2">
            <a:extLst>
              <a:ext uri="{FF2B5EF4-FFF2-40B4-BE49-F238E27FC236}">
                <a16:creationId xmlns:a16="http://schemas.microsoft.com/office/drawing/2014/main" id="{7FA2519B-6FFC-4340-BAFA-E118D8DC4800}"/>
              </a:ext>
            </a:extLst>
          </p:cNvPr>
          <p:cNvSpPr>
            <a:spLocks noGrp="1"/>
          </p:cNvSpPr>
          <p:nvPr>
            <p:ph type="body" idx="29" hasCustomPrompt="1"/>
          </p:nvPr>
        </p:nvSpPr>
        <p:spPr>
          <a:xfrm>
            <a:off x="18235653"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4" name="Text Placeholder 2">
            <a:extLst>
              <a:ext uri="{FF2B5EF4-FFF2-40B4-BE49-F238E27FC236}">
                <a16:creationId xmlns:a16="http://schemas.microsoft.com/office/drawing/2014/main" id="{B8BADAC4-27A3-4E45-B1B1-1007DA629489}"/>
              </a:ext>
            </a:extLst>
          </p:cNvPr>
          <p:cNvSpPr>
            <a:spLocks noGrp="1"/>
          </p:cNvSpPr>
          <p:nvPr>
            <p:ph type="body" idx="30" hasCustomPrompt="1"/>
          </p:nvPr>
        </p:nvSpPr>
        <p:spPr>
          <a:xfrm>
            <a:off x="18256917"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Tree>
    <p:extLst>
      <p:ext uri="{BB962C8B-B14F-4D97-AF65-F5344CB8AC3E}">
        <p14:creationId xmlns:p14="http://schemas.microsoft.com/office/powerpoint/2010/main" val="58979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2264900"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7633313"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12932569"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marL="1108075" indent="-239713">
              <a:lnSpc>
                <a:spcPct val="117000"/>
              </a:lnSpc>
              <a:spcAft>
                <a:spcPts val="26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19046825"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89472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0"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9120125"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9226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1" y="3126481"/>
            <a:ext cx="13735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46883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0666414" y="0"/>
            <a:ext cx="13716000"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4" y="936384"/>
            <a:ext cx="7656511"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4" y="1686568"/>
            <a:ext cx="7656511"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2261761" y="3126481"/>
            <a:ext cx="6877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0796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Text Placeholder 9">
            <a:extLst>
              <a:ext uri="{FF2B5EF4-FFF2-40B4-BE49-F238E27FC236}">
                <a16:creationId xmlns:a16="http://schemas.microsoft.com/office/drawing/2014/main" id="{C1B5DE5E-701C-F94A-8940-19FE453292C7}"/>
              </a:ext>
            </a:extLst>
          </p:cNvPr>
          <p:cNvSpPr>
            <a:spLocks noGrp="1"/>
          </p:cNvSpPr>
          <p:nvPr>
            <p:ph type="body" sz="quarter" idx="14" hasCustomPrompt="1"/>
          </p:nvPr>
        </p:nvSpPr>
        <p:spPr>
          <a:xfrm>
            <a:off x="2270932" y="3115610"/>
            <a:ext cx="6109482" cy="345479"/>
          </a:xfrm>
        </p:spPr>
        <p:txBody>
          <a:bodyPr wrap="square">
            <a:spAutoFit/>
          </a:bodyPr>
          <a:lstStyle>
            <a:lvl1pPr marL="0">
              <a:lnSpc>
                <a:spcPct val="117000"/>
              </a:lnSpc>
              <a:spcAft>
                <a:spcPts val="1000"/>
              </a:spcAft>
              <a:defRPr sz="2000" b="0">
                <a:solidFill>
                  <a:schemeClr val="tx1"/>
                </a:solidFill>
              </a:defRPr>
            </a:lvl1pPr>
            <a:lvl2pPr marL="0">
              <a:lnSpc>
                <a:spcPct val="117000"/>
              </a:lnSpc>
              <a:spcAft>
                <a:spcPts val="1000"/>
              </a:spcAft>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1000"/>
              </a:spcAft>
              <a:buFont typeface="Arial" panose="020B0604020202020204" pitchFamily="34" charset="0"/>
              <a:buNone/>
              <a:tabLst/>
              <a:defRPr/>
            </a:lvl4pPr>
            <a:lvl5pPr marL="0" indent="0">
              <a:lnSpc>
                <a:spcPct val="117000"/>
              </a:lnSpc>
              <a:spcAft>
                <a:spcPts val="1000"/>
              </a:spcAft>
              <a:buFont typeface="Arial" panose="020B0604020202020204" pitchFamily="34" charset="0"/>
              <a:buNone/>
              <a:tabLst/>
              <a:defRPr/>
            </a:lvl5pPr>
          </a:lstStyle>
          <a:p>
            <a:pPr lvl="0"/>
            <a:r>
              <a:rPr lang="en-US" dirty="0"/>
              <a:t>Click to add text</a:t>
            </a:r>
          </a:p>
        </p:txBody>
      </p:sp>
      <p:sp>
        <p:nvSpPr>
          <p:cNvPr id="13" name="Text Placeholder 9">
            <a:extLst>
              <a:ext uri="{FF2B5EF4-FFF2-40B4-BE49-F238E27FC236}">
                <a16:creationId xmlns:a16="http://schemas.microsoft.com/office/drawing/2014/main" id="{B6F1B50A-A6CD-454A-BF8F-179FABBD814A}"/>
              </a:ext>
            </a:extLst>
          </p:cNvPr>
          <p:cNvSpPr>
            <a:spLocks noGrp="1"/>
          </p:cNvSpPr>
          <p:nvPr>
            <p:ph type="body" sz="quarter" idx="15" hasCustomPrompt="1"/>
          </p:nvPr>
        </p:nvSpPr>
        <p:spPr>
          <a:xfrm>
            <a:off x="2270932" y="554909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6" name="Text Placeholder 9">
            <a:extLst>
              <a:ext uri="{FF2B5EF4-FFF2-40B4-BE49-F238E27FC236}">
                <a16:creationId xmlns:a16="http://schemas.microsoft.com/office/drawing/2014/main" id="{92BB6A5F-4A27-3A45-A3A2-B24C0CFCE194}"/>
              </a:ext>
            </a:extLst>
          </p:cNvPr>
          <p:cNvSpPr>
            <a:spLocks noGrp="1"/>
          </p:cNvSpPr>
          <p:nvPr>
            <p:ph type="body" sz="quarter" idx="16" hasCustomPrompt="1"/>
          </p:nvPr>
        </p:nvSpPr>
        <p:spPr>
          <a:xfrm>
            <a:off x="2270932"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7" name="Text Placeholder 9">
            <a:extLst>
              <a:ext uri="{FF2B5EF4-FFF2-40B4-BE49-F238E27FC236}">
                <a16:creationId xmlns:a16="http://schemas.microsoft.com/office/drawing/2014/main" id="{F40F0EBB-2640-1C41-B3A1-4727F17E0E39}"/>
              </a:ext>
            </a:extLst>
          </p:cNvPr>
          <p:cNvSpPr>
            <a:spLocks noGrp="1"/>
          </p:cNvSpPr>
          <p:nvPr>
            <p:ph type="body" sz="quarter" idx="17" hasCustomPrompt="1"/>
          </p:nvPr>
        </p:nvSpPr>
        <p:spPr>
          <a:xfrm>
            <a:off x="2270932"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8" name="Text Placeholder 9">
            <a:extLst>
              <a:ext uri="{FF2B5EF4-FFF2-40B4-BE49-F238E27FC236}">
                <a16:creationId xmlns:a16="http://schemas.microsoft.com/office/drawing/2014/main" id="{1CE64662-D4B3-5249-ABA5-6779DB4C0A29}"/>
              </a:ext>
            </a:extLst>
          </p:cNvPr>
          <p:cNvSpPr>
            <a:spLocks noGrp="1"/>
          </p:cNvSpPr>
          <p:nvPr>
            <p:ph type="body" sz="quarter" idx="18" hasCustomPrompt="1"/>
          </p:nvPr>
        </p:nvSpPr>
        <p:spPr>
          <a:xfrm>
            <a:off x="6089558" y="5549094"/>
            <a:ext cx="3059893" cy="1425775"/>
          </a:xfrm>
        </p:spPr>
        <p:txBody>
          <a:bodyPr wrap="square">
            <a:spAutoFit/>
          </a:bodyPr>
          <a:lstStyle>
            <a:lvl1pPr marL="0">
              <a:lnSpc>
                <a:spcPct val="117000"/>
              </a:lnSpc>
              <a:spcBef>
                <a:spcPts val="8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9" name="Text Placeholder 9">
            <a:extLst>
              <a:ext uri="{FF2B5EF4-FFF2-40B4-BE49-F238E27FC236}">
                <a16:creationId xmlns:a16="http://schemas.microsoft.com/office/drawing/2014/main" id="{4A7D8163-732A-F54A-8B73-00C95459C7BD}"/>
              </a:ext>
            </a:extLst>
          </p:cNvPr>
          <p:cNvSpPr>
            <a:spLocks noGrp="1"/>
          </p:cNvSpPr>
          <p:nvPr>
            <p:ph type="body" sz="quarter" idx="19" hasCustomPrompt="1"/>
          </p:nvPr>
        </p:nvSpPr>
        <p:spPr>
          <a:xfrm>
            <a:off x="6089558"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0" name="Text Placeholder 9">
            <a:extLst>
              <a:ext uri="{FF2B5EF4-FFF2-40B4-BE49-F238E27FC236}">
                <a16:creationId xmlns:a16="http://schemas.microsoft.com/office/drawing/2014/main" id="{42D5C87C-08A5-3F42-8CC3-9D155CECEC9E}"/>
              </a:ext>
            </a:extLst>
          </p:cNvPr>
          <p:cNvSpPr>
            <a:spLocks noGrp="1"/>
          </p:cNvSpPr>
          <p:nvPr>
            <p:ph type="body" sz="quarter" idx="20" hasCustomPrompt="1"/>
          </p:nvPr>
        </p:nvSpPr>
        <p:spPr>
          <a:xfrm>
            <a:off x="6089558"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2" name="Text Placeholder 9">
            <a:extLst>
              <a:ext uri="{FF2B5EF4-FFF2-40B4-BE49-F238E27FC236}">
                <a16:creationId xmlns:a16="http://schemas.microsoft.com/office/drawing/2014/main" id="{833593CB-E635-AD44-BA7D-B4DB0B562D78}"/>
              </a:ext>
            </a:extLst>
          </p:cNvPr>
          <p:cNvSpPr>
            <a:spLocks noGrp="1"/>
          </p:cNvSpPr>
          <p:nvPr>
            <p:ph type="body" sz="quarter" idx="21" hasCustomPrompt="1"/>
          </p:nvPr>
        </p:nvSpPr>
        <p:spPr>
          <a:xfrm>
            <a:off x="9890712" y="3115610"/>
            <a:ext cx="6168815" cy="2197525"/>
          </a:xfrm>
        </p:spPr>
        <p:txBody>
          <a:bodyPr wrap="square">
            <a:spAutoFit/>
          </a:bodyPr>
          <a:lstStyle>
            <a:lvl1pPr marL="0">
              <a:lnSpc>
                <a:spcPct val="117000"/>
              </a:lnSpc>
              <a:spcBef>
                <a:spcPts val="0"/>
              </a:spcBef>
              <a:spcAft>
                <a:spcPts val="80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Bef>
                <a:spcPts val="1000"/>
              </a:spcBef>
              <a:spcAft>
                <a:spcPts val="500"/>
              </a:spcAft>
              <a:buFont typeface="Arial" panose="020B0604020202020204" pitchFamily="34" charset="0"/>
              <a:buNone/>
              <a:tabLst/>
              <a:defRPr sz="1000" b="1" i="0">
                <a:solidFill>
                  <a:schemeClr val="tx1"/>
                </a:solidFill>
                <a:latin typeface="Helvetica Now Text" panose="020B0504030202020204" pitchFamily="34" charset="77"/>
              </a:defRPr>
            </a:lvl3pPr>
            <a:lvl4pPr marL="0" indent="0">
              <a:lnSpc>
                <a:spcPct val="100000"/>
              </a:lnSpc>
              <a:spcAft>
                <a:spcPts val="500"/>
              </a:spcAft>
              <a:buFont typeface="Arial" panose="020B0604020202020204" pitchFamily="34" charset="0"/>
              <a:buNone/>
              <a:tabLst/>
              <a:defRPr sz="1000" b="0" i="0">
                <a:solidFill>
                  <a:schemeClr val="tx1"/>
                </a:solidFill>
                <a:latin typeface="Helvetica Now Text" panose="020B0504030202020204" pitchFamily="34" charset="77"/>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 Click to add small text bold Third level. Click to add small text Fourth level </a:t>
            </a:r>
          </a:p>
          <a:p>
            <a:pPr lvl="1"/>
            <a:r>
              <a:rPr lang="en-US" dirty="0"/>
              <a:t>Second level</a:t>
            </a:r>
          </a:p>
          <a:p>
            <a:pPr lvl="2"/>
            <a:r>
              <a:rPr lang="en-US" dirty="0"/>
              <a:t>Third level</a:t>
            </a:r>
          </a:p>
          <a:p>
            <a:pPr lvl="3"/>
            <a:r>
              <a:rPr lang="en-US" dirty="0"/>
              <a:t>Fourth level</a:t>
            </a:r>
          </a:p>
        </p:txBody>
      </p:sp>
      <p:sp>
        <p:nvSpPr>
          <p:cNvPr id="14" name="Title 4">
            <a:extLst>
              <a:ext uri="{FF2B5EF4-FFF2-40B4-BE49-F238E27FC236}">
                <a16:creationId xmlns:a16="http://schemas.microsoft.com/office/drawing/2014/main" id="{A616470C-5D44-1543-BC17-F6DB941BB05A}"/>
              </a:ext>
            </a:extLst>
          </p:cNvPr>
          <p:cNvSpPr>
            <a:spLocks noGrp="1"/>
          </p:cNvSpPr>
          <p:nvPr>
            <p:ph type="title" hasCustomPrompt="1"/>
          </p:nvPr>
        </p:nvSpPr>
        <p:spPr>
          <a:xfrm>
            <a:off x="2246313" y="936384"/>
            <a:ext cx="21372512" cy="800219"/>
          </a:xfrm>
        </p:spPr>
        <p:txBody>
          <a:bodyPr/>
          <a:lstStyle/>
          <a:p>
            <a:r>
              <a:rPr lang="en-US" dirty="0"/>
              <a:t>Contacts – click to add title</a:t>
            </a:r>
            <a:endParaRPr lang="en-GB" dirty="0"/>
          </a:p>
        </p:txBody>
      </p:sp>
      <p:sp>
        <p:nvSpPr>
          <p:cNvPr id="15" name="Subtitle 2">
            <a:extLst>
              <a:ext uri="{FF2B5EF4-FFF2-40B4-BE49-F238E27FC236}">
                <a16:creationId xmlns:a16="http://schemas.microsoft.com/office/drawing/2014/main" id="{56B70E86-3214-1440-AB9C-6ABFB8CFCF04}"/>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192562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3001215" y="-893"/>
            <a:ext cx="12966486" cy="13715107"/>
          </a:xfrm>
          <a:prstGeom prst="rect">
            <a:avLst/>
          </a:prstGeom>
        </p:spPr>
      </p:pic>
    </p:spTree>
    <p:extLst>
      <p:ext uri="{BB962C8B-B14F-4D97-AF65-F5344CB8AC3E}">
        <p14:creationId xmlns:p14="http://schemas.microsoft.com/office/powerpoint/2010/main" val="2264797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Discuss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25" name="Text Placeholder 24">
            <a:extLst>
              <a:ext uri="{FF2B5EF4-FFF2-40B4-BE49-F238E27FC236}">
                <a16:creationId xmlns:a16="http://schemas.microsoft.com/office/drawing/2014/main" id="{4E910327-66FD-5940-AD7F-B69B8A244A9F}"/>
              </a:ext>
            </a:extLst>
          </p:cNvPr>
          <p:cNvSpPr>
            <a:spLocks noGrp="1"/>
          </p:cNvSpPr>
          <p:nvPr>
            <p:ph type="body" sz="quarter" idx="14" hasCustomPrompt="1"/>
          </p:nvPr>
        </p:nvSpPr>
        <p:spPr>
          <a:xfrm>
            <a:off x="2297239"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4">
            <a:extLst>
              <a:ext uri="{FF2B5EF4-FFF2-40B4-BE49-F238E27FC236}">
                <a16:creationId xmlns:a16="http://schemas.microsoft.com/office/drawing/2014/main" id="{72E2517E-1DD9-2A41-A8C4-BC4A9768F3B4}"/>
              </a:ext>
            </a:extLst>
          </p:cNvPr>
          <p:cNvSpPr>
            <a:spLocks noGrp="1"/>
          </p:cNvSpPr>
          <p:nvPr>
            <p:ph type="body" sz="quarter" idx="15" hasCustomPrompt="1"/>
          </p:nvPr>
        </p:nvSpPr>
        <p:spPr>
          <a:xfrm>
            <a:off x="7624826"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4">
            <a:extLst>
              <a:ext uri="{FF2B5EF4-FFF2-40B4-BE49-F238E27FC236}">
                <a16:creationId xmlns:a16="http://schemas.microsoft.com/office/drawing/2014/main" id="{0F228426-CF81-2046-8520-D8823BD034F9}"/>
              </a:ext>
            </a:extLst>
          </p:cNvPr>
          <p:cNvSpPr>
            <a:spLocks noGrp="1"/>
          </p:cNvSpPr>
          <p:nvPr>
            <p:ph type="body" sz="quarter" idx="16" hasCustomPrompt="1"/>
          </p:nvPr>
        </p:nvSpPr>
        <p:spPr>
          <a:xfrm>
            <a:off x="12952413"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 </a:t>
            </a: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4">
            <a:extLst>
              <a:ext uri="{FF2B5EF4-FFF2-40B4-BE49-F238E27FC236}">
                <a16:creationId xmlns:a16="http://schemas.microsoft.com/office/drawing/2014/main" id="{BE23F920-5C18-B34A-8211-35DA063D9C52}"/>
              </a:ext>
            </a:extLst>
          </p:cNvPr>
          <p:cNvSpPr>
            <a:spLocks noGrp="1"/>
          </p:cNvSpPr>
          <p:nvPr>
            <p:ph type="body" sz="quarter" idx="17"/>
          </p:nvPr>
        </p:nvSpPr>
        <p:spPr>
          <a:xfrm>
            <a:off x="18280000"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7B4A37B2-4A9E-0843-BCD6-4733431C4A9F}"/>
              </a:ext>
            </a:extLst>
          </p:cNvPr>
          <p:cNvSpPr>
            <a:spLocks noGrp="1"/>
          </p:cNvSpPr>
          <p:nvPr>
            <p:ph type="title" hasCustomPrompt="1"/>
          </p:nvPr>
        </p:nvSpPr>
        <p:spPr/>
        <p:txBody>
          <a:bodyPr/>
          <a:lstStyle/>
          <a:p>
            <a:r>
              <a:rPr lang="en-GB" dirty="0"/>
              <a:t>Click to add title</a:t>
            </a:r>
          </a:p>
        </p:txBody>
      </p:sp>
      <p:sp>
        <p:nvSpPr>
          <p:cNvPr id="12" name="Subtitle 2">
            <a:extLst>
              <a:ext uri="{FF2B5EF4-FFF2-40B4-BE49-F238E27FC236}">
                <a16:creationId xmlns:a16="http://schemas.microsoft.com/office/drawing/2014/main" id="{F5CCAC0F-B7AD-3249-877F-A0604EDE631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999620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rgbClr val="26283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1" y="0"/>
            <a:ext cx="24382413" cy="13716000"/>
          </a:xfrm>
          <a:solidFill>
            <a:srgbClr val="262836"/>
          </a:solidFill>
        </p:spPr>
        <p:txBody>
          <a:bodyPr tIns="5486400"/>
          <a:lstStyle>
            <a:lvl1pPr algn="ctr">
              <a:defRPr>
                <a:solidFill>
                  <a:schemeClr val="bg1"/>
                </a:solidFill>
              </a:defRPr>
            </a:lvl1pPr>
          </a:lstStyle>
          <a:p>
            <a:r>
              <a:rPr lang="en-US"/>
              <a:t>Click icon to add media</a:t>
            </a:r>
          </a:p>
        </p:txBody>
      </p:sp>
    </p:spTree>
    <p:extLst>
      <p:ext uri="{BB962C8B-B14F-4D97-AF65-F5344CB8AC3E}">
        <p14:creationId xmlns:p14="http://schemas.microsoft.com/office/powerpoint/2010/main" val="2603581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2252459" y="2975248"/>
            <a:ext cx="10598568" cy="1384995"/>
          </a:xfrm>
        </p:spPr>
        <p:txBody>
          <a:bodyPr/>
          <a:lstStyle>
            <a:lvl1pPr>
              <a:defRPr sz="9000">
                <a:solidFill>
                  <a:schemeClr val="bg1"/>
                </a:solidFill>
              </a:defRPr>
            </a:lvl1pPr>
          </a:lstStyle>
          <a:p>
            <a:r>
              <a:rPr lang="en-US" dirty="0"/>
              <a:t>Click add title</a:t>
            </a:r>
            <a:endParaRPr lang="en-GB" dirty="0"/>
          </a:p>
        </p:txBody>
      </p:sp>
    </p:spTree>
    <p:extLst>
      <p:ext uri="{BB962C8B-B14F-4D97-AF65-F5344CB8AC3E}">
        <p14:creationId xmlns:p14="http://schemas.microsoft.com/office/powerpoint/2010/main" val="1483525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act u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ext Placeholder 4">
            <a:extLst>
              <a:ext uri="{FF2B5EF4-FFF2-40B4-BE49-F238E27FC236}">
                <a16:creationId xmlns:a16="http://schemas.microsoft.com/office/drawing/2014/main" id="{76B40883-779E-2041-96B2-246837E86362}"/>
              </a:ext>
            </a:extLst>
          </p:cNvPr>
          <p:cNvSpPr>
            <a:spLocks noGrp="1"/>
          </p:cNvSpPr>
          <p:nvPr>
            <p:ph type="body" sz="quarter" idx="13" hasCustomPrompt="1"/>
          </p:nvPr>
        </p:nvSpPr>
        <p:spPr>
          <a:xfrm>
            <a:off x="2268013" y="3122245"/>
            <a:ext cx="6112400" cy="7797800"/>
          </a:xfrm>
        </p:spPr>
        <p:txBody>
          <a:bodyPr/>
          <a:lstStyle>
            <a:lvl1pPr>
              <a:lnSpc>
                <a:spcPct val="115000"/>
              </a:lnSpc>
              <a:spcBef>
                <a:spcPts val="2500"/>
              </a:spcBef>
              <a:spcAft>
                <a:spcPts val="600"/>
              </a:spcAft>
              <a:defRPr sz="2000" b="1" i="0">
                <a:solidFill>
                  <a:schemeClr val="bg1"/>
                </a:solidFill>
                <a:latin typeface="Helvetica Now Text" panose="020B0504030202020204" pitchFamily="34" charset="77"/>
              </a:defRPr>
            </a:lvl1pPr>
            <a:lvl2pPr>
              <a:lnSpc>
                <a:spcPct val="100000"/>
              </a:lnSpc>
              <a:spcAft>
                <a:spcPts val="0"/>
              </a:spcAft>
              <a:defRPr sz="1800">
                <a:solidFill>
                  <a:schemeClr val="bg1"/>
                </a:solidFill>
              </a:defRPr>
            </a:lvl2pPr>
            <a:lvl3pPr marL="0" indent="0">
              <a:lnSpc>
                <a:spcPct val="115000"/>
              </a:lnSpc>
              <a:buNone/>
              <a:tabLst/>
              <a:defRPr sz="1000">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dirty="0"/>
              <a:t>Click to add bold text First Level. Click to add text Second level. Click to add small text Third level</a:t>
            </a:r>
          </a:p>
          <a:p>
            <a:pPr lvl="1"/>
            <a:r>
              <a:rPr lang="en-US" dirty="0"/>
              <a:t>Second level</a:t>
            </a:r>
          </a:p>
          <a:p>
            <a:pPr lvl="2"/>
            <a:r>
              <a:rPr lang="en-US" dirty="0"/>
              <a:t>Third level</a:t>
            </a:r>
          </a:p>
        </p:txBody>
      </p:sp>
    </p:spTree>
    <p:extLst>
      <p:ext uri="{BB962C8B-B14F-4D97-AF65-F5344CB8AC3E}">
        <p14:creationId xmlns:p14="http://schemas.microsoft.com/office/powerpoint/2010/main" val="67409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10666413" y="0"/>
            <a:ext cx="13716000" cy="13715107"/>
          </a:xfrm>
          <a:solidFill>
            <a:schemeClr val="bg1">
              <a:lumMod val="95000"/>
            </a:schemeClr>
          </a:solidFill>
        </p:spPr>
        <p:txBody>
          <a:bodyPr tIns="5577840"/>
          <a:lstStyle>
            <a:lvl1pPr algn="ctr">
              <a:defRPr b="0"/>
            </a:lvl1pPr>
          </a:lstStyle>
          <a:p>
            <a:r>
              <a:rPr lang="en-US"/>
              <a:t>Click icon to add picture</a:t>
            </a:r>
            <a:endParaRPr lang="en-GB"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Tree>
    <p:extLst>
      <p:ext uri="{BB962C8B-B14F-4D97-AF65-F5344CB8AC3E}">
        <p14:creationId xmlns:p14="http://schemas.microsoft.com/office/powerpoint/2010/main" val="190733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userDrawn="1"/>
        </p:nvPicPr>
        <p:blipFill rotWithShape="1">
          <a:blip r:embed="rId4" cstate="email">
            <a:extLst>
              <a:ext uri="{28A0092B-C50C-407E-A947-70E740481C1C}">
                <a14:useLocalDpi xmlns:a14="http://schemas.microsoft.com/office/drawing/2010/main" val="0"/>
              </a:ext>
            </a:extLst>
          </a:blip>
          <a:srcRect r="-10"/>
          <a:stretch/>
        </p:blipFill>
        <p:spPr>
          <a:xfrm>
            <a:off x="10666413" y="0"/>
            <a:ext cx="13716000" cy="13715107"/>
          </a:xfrm>
          <a:prstGeom prst="rect">
            <a:avLst/>
          </a:prstGeom>
        </p:spPr>
      </p:pic>
    </p:spTree>
    <p:extLst>
      <p:ext uri="{BB962C8B-B14F-4D97-AF65-F5344CB8AC3E}">
        <p14:creationId xmlns:p14="http://schemas.microsoft.com/office/powerpoint/2010/main" val="114529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a:lvl1pPr>
          </a:lstStyle>
          <a:p>
            <a:r>
              <a:rPr lang="en-US"/>
              <a:t>Click icon to add picture</a:t>
            </a:r>
            <a:endParaRPr lang="en-GB"/>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382437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0" y="761999"/>
            <a:ext cx="1522235" cy="57598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userDrawn="1"/>
        </p:nvPicPr>
        <p:blipFill rotWithShape="1">
          <a:blip r:embed="rId5" cstate="email">
            <a:extLst>
              <a:ext uri="{28A0092B-C50C-407E-A947-70E740481C1C}">
                <a14:useLocalDpi xmlns:a14="http://schemas.microsoft.com/office/drawing/2010/main" val="0"/>
              </a:ext>
            </a:extLst>
          </a:blip>
          <a:srcRect/>
          <a:stretch/>
        </p:blipFill>
        <p:spPr>
          <a:xfrm>
            <a:off x="3044825" y="-1"/>
            <a:ext cx="12966486" cy="13715107"/>
          </a:xfrm>
          <a:prstGeom prst="rect">
            <a:avLst/>
          </a:prstGeom>
        </p:spPr>
      </p:pic>
    </p:spTree>
    <p:extLst>
      <p:ext uri="{BB962C8B-B14F-4D97-AF65-F5344CB8AC3E}">
        <p14:creationId xmlns:p14="http://schemas.microsoft.com/office/powerpoint/2010/main" val="195849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BB202A0-3E3B-F343-940D-EC8DA58AFD3D}"/>
              </a:ext>
            </a:extLst>
          </p:cNvPr>
          <p:cNvSpPr>
            <a:spLocks noGrp="1"/>
          </p:cNvSpPr>
          <p:nvPr>
            <p:ph type="pic" sz="quarter" idx="14"/>
          </p:nvPr>
        </p:nvSpPr>
        <p:spPr>
          <a:xfrm>
            <a:off x="9902825" y="0"/>
            <a:ext cx="14479588" cy="13715107"/>
          </a:xfrm>
          <a:noFill/>
        </p:spPr>
        <p:txBody>
          <a:bodyPr tIns="5669280"/>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21920" y="5141571"/>
            <a:ext cx="8409890" cy="1868998"/>
          </a:xfrm>
        </p:spPr>
        <p:txBody>
          <a:bodyPr anchor="t">
            <a:noAutofit/>
          </a:bodyPr>
          <a:lstStyle>
            <a:lvl1pPr algn="l">
              <a:lnSpc>
                <a:spcPct val="100000"/>
              </a:lnSpc>
              <a:defRPr sz="5000" b="0" i="0">
                <a:solidFill>
                  <a:schemeClr val="tx1"/>
                </a:solidFill>
                <a:latin typeface="Helvetica Now Text" panose="020B0504030202020204" pitchFamily="34" charset="77"/>
              </a:defRPr>
            </a:lvl1pPr>
          </a:lstStyle>
          <a:p>
            <a:r>
              <a:rPr lang="en-GB" dirty="0"/>
              <a:t>Click to edit </a:t>
            </a:r>
            <a:br>
              <a:rPr lang="en-GB" dirty="0"/>
            </a:br>
            <a:r>
              <a:rPr lang="en-GB" dirty="0"/>
              <a:t>Divider title</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lvl1pPr>
              <a:defRPr>
                <a:solidFill>
                  <a:schemeClr val="bg1"/>
                </a:solidFill>
              </a:defRPr>
            </a:lvl1pPr>
          </a:lstStyle>
          <a:p>
            <a:r>
              <a:rPr lang="en-GB" dirty="0"/>
              <a:t>Legal Copy Helvetica Regular 8/9.6 White</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465310" y="1049902"/>
            <a:ext cx="8569128" cy="4091669"/>
          </a:xfrm>
        </p:spPr>
        <p:txBody>
          <a:bodyPr wrap="square">
            <a:noAutofit/>
          </a:bodyPr>
          <a:lstStyle>
            <a:lvl1pPr marL="0" indent="0" algn="l">
              <a:spcAft>
                <a:spcPts val="0"/>
              </a:spcAft>
              <a:buNone/>
              <a:defRPr sz="30800" b="0" i="0">
                <a:solidFill>
                  <a:schemeClr val="accent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0</a:t>
            </a:r>
            <a:endParaRPr lang="en-US" dirty="0"/>
          </a:p>
        </p:txBody>
      </p:sp>
    </p:spTree>
    <p:extLst>
      <p:ext uri="{BB962C8B-B14F-4D97-AF65-F5344CB8AC3E}">
        <p14:creationId xmlns:p14="http://schemas.microsoft.com/office/powerpoint/2010/main" val="342116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dark back">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bg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Black</a:t>
            </a:r>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2269609"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7622052"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p:txBody>
          <a:bodyPr/>
          <a:lstStyle>
            <a:lvl1pPr>
              <a:defRPr>
                <a:solidFill>
                  <a:schemeClr val="bg1"/>
                </a:solidFill>
              </a:defRPr>
            </a:lvl1pPr>
          </a:lstStyle>
          <a:p>
            <a:r>
              <a:rPr lang="en-GB" dirty="0"/>
              <a:t>Contents – click to add title</a:t>
            </a:r>
          </a:p>
        </p:txBody>
      </p:sp>
    </p:spTree>
    <p:extLst>
      <p:ext uri="{BB962C8B-B14F-4D97-AF65-F5344CB8AC3E}">
        <p14:creationId xmlns:p14="http://schemas.microsoft.com/office/powerpoint/2010/main" val="371629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6313" y="936384"/>
            <a:ext cx="21372512" cy="800219"/>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2261263" y="3123964"/>
            <a:ext cx="21357562" cy="887914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2817394" y="12522200"/>
            <a:ext cx="807577" cy="730250"/>
          </a:xfrm>
          <a:prstGeom prst="rect">
            <a:avLst/>
          </a:prstGeom>
        </p:spPr>
        <p:txBody>
          <a:bodyPr vert="horz" lIns="0" tIns="0" rIns="0" bIns="0" rtlCol="0" anchor="ctr">
            <a:noAutofit/>
          </a:bodyPr>
          <a:lstStyle>
            <a:lvl1pPr algn="r">
              <a:defRPr sz="16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pic>
        <p:nvPicPr>
          <p:cNvPr id="11" name="Graphic 10">
            <a:extLst>
              <a:ext uri="{FF2B5EF4-FFF2-40B4-BE49-F238E27FC236}">
                <a16:creationId xmlns:a16="http://schemas.microsoft.com/office/drawing/2014/main" id="{557DFC23-30F6-2F4F-B859-0F55E0D7550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758328" y="12483997"/>
            <a:ext cx="1265103" cy="478688"/>
          </a:xfrm>
          <a:prstGeom prst="rect">
            <a:avLst/>
          </a:prstGeom>
        </p:spPr>
      </p:pic>
      <p:sp>
        <p:nvSpPr>
          <p:cNvPr id="4" name="Footer Placeholder 3">
            <a:extLst>
              <a:ext uri="{FF2B5EF4-FFF2-40B4-BE49-F238E27FC236}">
                <a16:creationId xmlns:a16="http://schemas.microsoft.com/office/drawing/2014/main" id="{669AB973-A2B1-A840-82A8-D85DCE1A2D09}"/>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pic>
        <p:nvPicPr>
          <p:cNvPr id="7" name="Graphic 6">
            <a:extLst>
              <a:ext uri="{FF2B5EF4-FFF2-40B4-BE49-F238E27FC236}">
                <a16:creationId xmlns:a16="http://schemas.microsoft.com/office/drawing/2014/main" id="{790E6EBC-7759-48E5-82ED-7C1B773BFAA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758328" y="12483997"/>
            <a:ext cx="1265103" cy="478688"/>
          </a:xfrm>
          <a:prstGeom prst="rect">
            <a:avLst/>
          </a:prstGeom>
        </p:spPr>
      </p:pic>
      <p:pic>
        <p:nvPicPr>
          <p:cNvPr id="8" name="Graphic 7">
            <a:extLst>
              <a:ext uri="{FF2B5EF4-FFF2-40B4-BE49-F238E27FC236}">
                <a16:creationId xmlns:a16="http://schemas.microsoft.com/office/drawing/2014/main" id="{867E754D-C158-4209-A383-3E65F7D7D1C2}"/>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758328" y="12483997"/>
            <a:ext cx="1265103" cy="478688"/>
          </a:xfrm>
          <a:prstGeom prst="rect">
            <a:avLst/>
          </a:prstGeom>
        </p:spPr>
      </p:pic>
      <p:pic>
        <p:nvPicPr>
          <p:cNvPr id="9" name="Graphic 8">
            <a:extLst>
              <a:ext uri="{FF2B5EF4-FFF2-40B4-BE49-F238E27FC236}">
                <a16:creationId xmlns:a16="http://schemas.microsoft.com/office/drawing/2014/main" id="{A6E678AC-A5A0-4B8B-B473-0FD963208D2D}"/>
              </a:ext>
            </a:extLst>
          </p:cNvPr>
          <p:cNvPicPr>
            <a:picLocks noChangeAspect="1"/>
          </p:cNvPicPr>
          <p:nvPr userDrawn="1"/>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758328" y="12483997"/>
            <a:ext cx="1265103" cy="478688"/>
          </a:xfrm>
          <a:prstGeom prst="rect">
            <a:avLst/>
          </a:prstGeom>
        </p:spPr>
      </p:pic>
    </p:spTree>
    <p:extLst>
      <p:ext uri="{BB962C8B-B14F-4D97-AF65-F5344CB8AC3E}">
        <p14:creationId xmlns:p14="http://schemas.microsoft.com/office/powerpoint/2010/main" val="24246990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75" r:id="rId3"/>
    <p:sldLayoutId id="2147483747" r:id="rId4"/>
    <p:sldLayoutId id="2147483776" r:id="rId5"/>
    <p:sldLayoutId id="2147483748" r:id="rId6"/>
    <p:sldLayoutId id="2147483777" r:id="rId7"/>
    <p:sldLayoutId id="2147483749" r:id="rId8"/>
    <p:sldLayoutId id="2147483750" r:id="rId9"/>
    <p:sldLayoutId id="2147483751" r:id="rId10"/>
    <p:sldLayoutId id="2147483752" r:id="rId11"/>
    <p:sldLayoutId id="2147483774" r:id="rId12"/>
    <p:sldLayoutId id="2147483770" r:id="rId13"/>
    <p:sldLayoutId id="2147483771" r:id="rId14"/>
    <p:sldLayoutId id="214748377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73" r:id="rId31"/>
    <p:sldLayoutId id="2147483768" r:id="rId32"/>
    <p:sldLayoutId id="2147483769" r:id="rId33"/>
  </p:sldLayoutIdLst>
  <p:hf hdr="0" dt="0"/>
  <p:txStyles>
    <p:titleStyle>
      <a:lvl1pPr algn="l" defTabSz="1828709" rtl="0" eaLnBrk="1" latinLnBrk="0" hangingPunct="1">
        <a:lnSpc>
          <a:spcPct val="100000"/>
        </a:lnSpc>
        <a:spcBef>
          <a:spcPct val="0"/>
        </a:spcBef>
        <a:buNone/>
        <a:defRPr sz="5200" b="1" i="0" kern="1200" spc="-30" baseline="0">
          <a:solidFill>
            <a:schemeClr val="tx1"/>
          </a:solidFill>
          <a:latin typeface="Helvetica Now Text" panose="020B0504030202020204" pitchFamily="34" charset="77"/>
          <a:ea typeface="+mj-ea"/>
          <a:cs typeface="+mj-cs"/>
        </a:defRPr>
      </a:lvl1pPr>
    </p:titleStyle>
    <p:body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userDrawn="1">
          <p15:clr>
            <a:srgbClr val="F26B43"/>
          </p15:clr>
        </p15:guide>
        <p15:guide id="104" pos="480" userDrawn="1">
          <p15:clr>
            <a:srgbClr val="F26B43"/>
          </p15:clr>
        </p15:guide>
        <p15:guide id="105" pos="959" userDrawn="1">
          <p15:clr>
            <a:srgbClr val="F26B43"/>
          </p15:clr>
        </p15:guide>
        <p15:guide id="106" pos="1439" userDrawn="1">
          <p15:clr>
            <a:srgbClr val="F26B43"/>
          </p15:clr>
        </p15:guide>
        <p15:guide id="107" pos="1917" userDrawn="1">
          <p15:clr>
            <a:srgbClr val="F26B43"/>
          </p15:clr>
        </p15:guide>
        <p15:guide id="108" pos="2398" userDrawn="1">
          <p15:clr>
            <a:srgbClr val="F26B43"/>
          </p15:clr>
        </p15:guide>
        <p15:guide id="109" pos="2877" userDrawn="1">
          <p15:clr>
            <a:srgbClr val="F26B43"/>
          </p15:clr>
        </p15:guide>
        <p15:guide id="110" pos="3358" userDrawn="1">
          <p15:clr>
            <a:srgbClr val="F26B43"/>
          </p15:clr>
        </p15:guide>
        <p15:guide id="111" pos="4317" userDrawn="1">
          <p15:clr>
            <a:srgbClr val="F26B43"/>
          </p15:clr>
        </p15:guide>
        <p15:guide id="112" pos="3839" userDrawn="1">
          <p15:clr>
            <a:srgbClr val="F26B43"/>
          </p15:clr>
        </p15:guide>
        <p15:guide id="113" pos="4798" userDrawn="1">
          <p15:clr>
            <a:srgbClr val="F26B43"/>
          </p15:clr>
        </p15:guide>
        <p15:guide id="114" pos="5279" userDrawn="1">
          <p15:clr>
            <a:srgbClr val="F26B43"/>
          </p15:clr>
        </p15:guide>
        <p15:guide id="115" pos="5757" userDrawn="1">
          <p15:clr>
            <a:srgbClr val="F26B43"/>
          </p15:clr>
        </p15:guide>
        <p15:guide id="116" pos="6238" userDrawn="1">
          <p15:clr>
            <a:srgbClr val="F26B43"/>
          </p15:clr>
        </p15:guide>
        <p15:guide id="117" pos="6719" userDrawn="1">
          <p15:clr>
            <a:srgbClr val="F26B43"/>
          </p15:clr>
        </p15:guide>
        <p15:guide id="118" pos="7197" userDrawn="1">
          <p15:clr>
            <a:srgbClr val="F26B43"/>
          </p15:clr>
        </p15:guide>
        <p15:guide id="119" pos="7678" userDrawn="1">
          <p15:clr>
            <a:srgbClr val="F26B43"/>
          </p15:clr>
        </p15:guide>
        <p15:guide id="120" pos="8159" userDrawn="1">
          <p15:clr>
            <a:srgbClr val="F26B43"/>
          </p15:clr>
        </p15:guide>
        <p15:guide id="121" pos="8637" userDrawn="1">
          <p15:clr>
            <a:srgbClr val="F26B43"/>
          </p15:clr>
        </p15:guide>
        <p15:guide id="122" pos="9118" userDrawn="1">
          <p15:clr>
            <a:srgbClr val="F26B43"/>
          </p15:clr>
        </p15:guide>
        <p15:guide id="123" pos="9599" userDrawn="1">
          <p15:clr>
            <a:srgbClr val="F26B43"/>
          </p15:clr>
        </p15:guide>
        <p15:guide id="124" pos="10077" userDrawn="1">
          <p15:clr>
            <a:srgbClr val="F26B43"/>
          </p15:clr>
        </p15:guide>
        <p15:guide id="125" pos="10558" userDrawn="1">
          <p15:clr>
            <a:srgbClr val="F26B43"/>
          </p15:clr>
        </p15:guide>
        <p15:guide id="126" pos="11037" userDrawn="1">
          <p15:clr>
            <a:srgbClr val="F26B43"/>
          </p15:clr>
        </p15:guide>
        <p15:guide id="127" pos="11517" userDrawn="1">
          <p15:clr>
            <a:srgbClr val="F26B43"/>
          </p15:clr>
        </p15:guide>
        <p15:guide id="128" pos="11998" userDrawn="1">
          <p15:clr>
            <a:srgbClr val="F26B43"/>
          </p15:clr>
        </p15:guide>
        <p15:guide id="129" pos="12479" userDrawn="1">
          <p15:clr>
            <a:srgbClr val="F26B43"/>
          </p15:clr>
        </p15:guide>
        <p15:guide id="130" pos="12957" userDrawn="1">
          <p15:clr>
            <a:srgbClr val="F26B43"/>
          </p15:clr>
        </p15:guide>
        <p15:guide id="131" pos="13438" userDrawn="1">
          <p15:clr>
            <a:srgbClr val="F26B43"/>
          </p15:clr>
        </p15:guide>
        <p15:guide id="132" pos="13919" userDrawn="1">
          <p15:clr>
            <a:srgbClr val="F26B43"/>
          </p15:clr>
        </p15:guide>
        <p15:guide id="133" pos="14397" userDrawn="1">
          <p15:clr>
            <a:srgbClr val="F26B43"/>
          </p15:clr>
        </p15:guide>
        <p15:guide id="134" pos="14878" userDrawn="1">
          <p15:clr>
            <a:srgbClr val="F26B43"/>
          </p15:clr>
        </p15:guide>
        <p15:guide id="135" orient="horz" pos="576" userDrawn="1">
          <p15:clr>
            <a:srgbClr val="F26B43"/>
          </p15:clr>
        </p15:guide>
        <p15:guide id="136" orient="horz" pos="8158" userDrawn="1">
          <p15:clr>
            <a:srgbClr val="F26B43"/>
          </p15:clr>
        </p15:guide>
        <p15:guide id="137" orient="horz" pos="1968" userDrawn="1">
          <p15:clr>
            <a:srgbClr val="F26B43"/>
          </p15:clr>
        </p15:guide>
        <p15:guide id="138"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hyperlink" Target="https://www.australiansuper.com/-/media/australian-super/files/tools-and-advice/forms-and-fact-sheets/superannuation/product-disclosure-statements/pds-select.pdf" TargetMode="Externa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6ABE95-9A39-3D4C-A23F-A10B86F38DEF}"/>
              </a:ext>
            </a:extLst>
          </p:cNvPr>
          <p:cNvSpPr>
            <a:spLocks noGrp="1"/>
          </p:cNvSpPr>
          <p:nvPr>
            <p:ph type="body" sz="quarter" idx="16"/>
          </p:nvPr>
        </p:nvSpPr>
        <p:spPr>
          <a:xfrm>
            <a:off x="732916" y="3124200"/>
            <a:ext cx="6883910" cy="8803943"/>
          </a:xfrm>
        </p:spPr>
        <p:txBody>
          <a:bodyPr/>
          <a:lstStyle/>
          <a:p>
            <a:r>
              <a:rPr lang="en-GB" dirty="0"/>
              <a:t>S&amp;P Global benefits</a:t>
            </a:r>
          </a:p>
          <a:p>
            <a:pPr lvl="1"/>
            <a:r>
              <a:rPr lang="en-GB" dirty="0"/>
              <a:t>For Australian team members</a:t>
            </a:r>
          </a:p>
          <a:p>
            <a:pPr lvl="1"/>
            <a:endParaRPr lang="en-GB" dirty="0"/>
          </a:p>
          <a:p>
            <a:pPr lvl="1"/>
            <a:endParaRPr lang="en-GB" dirty="0"/>
          </a:p>
          <a:p>
            <a:pPr lvl="1"/>
            <a:endParaRPr lang="en-GB" dirty="0"/>
          </a:p>
          <a:p>
            <a:pPr lvl="1"/>
            <a:endParaRPr lang="en-GB" dirty="0"/>
          </a:p>
          <a:p>
            <a:pPr lvl="1"/>
            <a:endParaRPr lang="en-GB" dirty="0"/>
          </a:p>
          <a:p>
            <a:pPr lvl="1"/>
            <a:r>
              <a:rPr lang="en-GB" sz="1800"/>
              <a:t>16 March 2023</a:t>
            </a:r>
            <a:endParaRPr lang="en-GB" sz="1800" dirty="0"/>
          </a:p>
        </p:txBody>
      </p:sp>
      <p:pic>
        <p:nvPicPr>
          <p:cNvPr id="5" name="Picture Placeholder 51">
            <a:extLst>
              <a:ext uri="{FF2B5EF4-FFF2-40B4-BE49-F238E27FC236}">
                <a16:creationId xmlns:a16="http://schemas.microsoft.com/office/drawing/2014/main" id="{29D0E92F-B26E-031A-8F95-9A4C403500E2}"/>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4" r="4"/>
          <a:stretch/>
        </p:blipFill>
        <p:spPr>
          <a:xfrm>
            <a:off x="8380413" y="0"/>
            <a:ext cx="16002000" cy="13714413"/>
          </a:xfrm>
        </p:spPr>
      </p:pic>
    </p:spTree>
    <p:extLst>
      <p:ext uri="{BB962C8B-B14F-4D97-AF65-F5344CB8AC3E}">
        <p14:creationId xmlns:p14="http://schemas.microsoft.com/office/powerpoint/2010/main" val="348294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CB21E-AE9F-4BB0-8989-7FAD0996D86F}"/>
              </a:ext>
            </a:extLst>
          </p:cNvPr>
          <p:cNvPicPr>
            <a:picLocks noChangeAspect="1"/>
          </p:cNvPicPr>
          <p:nvPr/>
        </p:nvPicPr>
        <p:blipFill>
          <a:blip r:embed="rId2"/>
          <a:stretch>
            <a:fillRect/>
          </a:stretch>
        </p:blipFill>
        <p:spPr>
          <a:xfrm>
            <a:off x="15238413" y="0"/>
            <a:ext cx="9144000" cy="13716000"/>
          </a:xfrm>
          <a:prstGeom prst="rect">
            <a:avLst/>
          </a:prstGeom>
        </p:spPr>
      </p:pic>
      <p:sp>
        <p:nvSpPr>
          <p:cNvPr id="2" name="Slide Number Placeholder 1">
            <a:extLst>
              <a:ext uri="{FF2B5EF4-FFF2-40B4-BE49-F238E27FC236}">
                <a16:creationId xmlns:a16="http://schemas.microsoft.com/office/drawing/2014/main" id="{B8E3A1C6-B54C-4B63-8F5E-829E212852EE}"/>
              </a:ext>
            </a:extLst>
          </p:cNvPr>
          <p:cNvSpPr>
            <a:spLocks noGrp="1"/>
          </p:cNvSpPr>
          <p:nvPr>
            <p:ph type="sldNum" sz="quarter" idx="12"/>
          </p:nvPr>
        </p:nvSpPr>
        <p:spPr/>
        <p:txBody>
          <a:bodyPr/>
          <a:lstStyle/>
          <a:p>
            <a:fld id="{91D568E7-61F5-D04E-995D-81EF41C01A2A}" type="slidenum">
              <a:rPr lang="en-GB" smtClean="0"/>
              <a:t>10</a:t>
            </a:fld>
            <a:endParaRPr lang="en-GB" dirty="0"/>
          </a:p>
        </p:txBody>
      </p:sp>
      <p:sp>
        <p:nvSpPr>
          <p:cNvPr id="5" name="Title 4">
            <a:extLst>
              <a:ext uri="{FF2B5EF4-FFF2-40B4-BE49-F238E27FC236}">
                <a16:creationId xmlns:a16="http://schemas.microsoft.com/office/drawing/2014/main" id="{396A2B46-BAB9-4F4B-A052-26C4BDADAA1A}"/>
              </a:ext>
            </a:extLst>
          </p:cNvPr>
          <p:cNvSpPr>
            <a:spLocks noGrp="1"/>
          </p:cNvSpPr>
          <p:nvPr>
            <p:ph type="title"/>
          </p:nvPr>
        </p:nvSpPr>
        <p:spPr>
          <a:xfrm>
            <a:off x="1723116" y="693788"/>
            <a:ext cx="21372512" cy="800219"/>
          </a:xfrm>
        </p:spPr>
        <p:txBody>
          <a:bodyPr/>
          <a:lstStyle/>
          <a:p>
            <a:r>
              <a:rPr lang="en-AU" dirty="0"/>
              <a:t>Markit </a:t>
            </a:r>
            <a:r>
              <a:rPr lang="en-AU" dirty="0" err="1"/>
              <a:t>AustralianSuper</a:t>
            </a:r>
            <a:r>
              <a:rPr lang="en-AU" dirty="0"/>
              <a:t> members</a:t>
            </a:r>
          </a:p>
        </p:txBody>
      </p:sp>
      <p:sp>
        <p:nvSpPr>
          <p:cNvPr id="9" name="TextBox 8">
            <a:extLst>
              <a:ext uri="{FF2B5EF4-FFF2-40B4-BE49-F238E27FC236}">
                <a16:creationId xmlns:a16="http://schemas.microsoft.com/office/drawing/2014/main" id="{64C3E457-DEC1-4C4C-8676-03BD8206AA32}"/>
              </a:ext>
            </a:extLst>
          </p:cNvPr>
          <p:cNvSpPr txBox="1"/>
          <p:nvPr/>
        </p:nvSpPr>
        <p:spPr>
          <a:xfrm>
            <a:off x="1723116" y="2112643"/>
            <a:ext cx="12664688" cy="5016758"/>
          </a:xfrm>
          <a:prstGeom prst="rect">
            <a:avLst/>
          </a:prstGeom>
          <a:noFill/>
        </p:spPr>
        <p:txBody>
          <a:bodyPr wrap="square">
            <a:spAutoFit/>
          </a:bodyPr>
          <a:lstStyle/>
          <a:p>
            <a:pPr marL="457200" lvl="1" indent="-457200">
              <a:buFont typeface="Arial" panose="020B0604020202020204" pitchFamily="34" charset="0"/>
              <a:buChar char="•"/>
            </a:pPr>
            <a:r>
              <a:rPr lang="en-AU" sz="3200" dirty="0">
                <a:latin typeface="Helvetica Now Text" panose="020B0504030202020204" pitchFamily="34" charset="0"/>
              </a:rPr>
              <a:t>Your contributions are already going to </a:t>
            </a:r>
            <a:r>
              <a:rPr lang="en-AU" sz="3200" dirty="0" err="1">
                <a:latin typeface="Helvetica Now Text" panose="020B0504030202020204" pitchFamily="34" charset="0"/>
              </a:rPr>
              <a:t>AustralianSuper</a:t>
            </a:r>
            <a:r>
              <a:rPr lang="en-AU" sz="3200" dirty="0">
                <a:latin typeface="Helvetica Now Text" panose="020B0504030202020204" pitchFamily="34" charset="0"/>
              </a:rPr>
              <a:t> and that will not change.</a:t>
            </a:r>
          </a:p>
          <a:p>
            <a:pPr marL="457200" lvl="1" indent="-457200">
              <a:buFont typeface="Arial" panose="020B0604020202020204" pitchFamily="34" charset="0"/>
              <a:buChar char="•"/>
            </a:pPr>
            <a:endParaRPr lang="en-GB" sz="3200" dirty="0">
              <a:highlight>
                <a:srgbClr val="FFFF00"/>
              </a:highlight>
              <a:latin typeface="Helvetica Now Text" panose="020B0504030202020204" pitchFamily="34" charset="0"/>
            </a:endParaRPr>
          </a:p>
          <a:p>
            <a:pPr marL="457200" lvl="1" indent="-457200">
              <a:buFont typeface="Arial" panose="020B0604020202020204" pitchFamily="34" charset="0"/>
              <a:buChar char="•"/>
            </a:pPr>
            <a:r>
              <a:rPr lang="en-AU" sz="3200" dirty="0">
                <a:latin typeface="Helvetica Now Text" panose="020B0504030202020204" pitchFamily="34" charset="0"/>
              </a:rPr>
              <a:t>There is a process </a:t>
            </a:r>
            <a:r>
              <a:rPr lang="en-AU" sz="3200" dirty="0" err="1">
                <a:latin typeface="Helvetica Now Text" panose="020B0504030202020204" pitchFamily="34" charset="0"/>
              </a:rPr>
              <a:t>AustralianSuper</a:t>
            </a:r>
            <a:r>
              <a:rPr lang="en-AU" sz="3200" dirty="0">
                <a:latin typeface="Helvetica Now Text" panose="020B0504030202020204" pitchFamily="34" charset="0"/>
              </a:rPr>
              <a:t> takes to transfer your membership from the current to the new offer – or the team members can stay in the section of </a:t>
            </a:r>
            <a:r>
              <a:rPr lang="en-AU" sz="3200" dirty="0" err="1">
                <a:latin typeface="Helvetica Now Text" panose="020B0504030202020204" pitchFamily="34" charset="0"/>
              </a:rPr>
              <a:t>AustralianSuper</a:t>
            </a:r>
            <a:r>
              <a:rPr lang="en-AU" sz="3200" dirty="0">
                <a:latin typeface="Helvetica Now Text" panose="020B0504030202020204" pitchFamily="34" charset="0"/>
              </a:rPr>
              <a:t> they are already in.</a:t>
            </a:r>
          </a:p>
          <a:p>
            <a:pPr marL="0" lvl="1"/>
            <a:r>
              <a:rPr lang="en-AU" sz="3200" dirty="0">
                <a:latin typeface="Helvetica Now Text" panose="020B0504030202020204" pitchFamily="34" charset="0"/>
              </a:rPr>
              <a:t> </a:t>
            </a:r>
          </a:p>
          <a:p>
            <a:pPr marL="457200" lvl="1" indent="-457200">
              <a:buFont typeface="Arial" panose="020B0604020202020204" pitchFamily="34" charset="0"/>
              <a:buChar char="•"/>
            </a:pPr>
            <a:r>
              <a:rPr lang="en-AU" sz="3200" dirty="0" err="1">
                <a:latin typeface="Helvetica Now Text" panose="020B0504030202020204" pitchFamily="34" charset="0"/>
              </a:rPr>
              <a:t>AustralianSuper</a:t>
            </a:r>
            <a:r>
              <a:rPr lang="en-AU" sz="3200" dirty="0">
                <a:latin typeface="Helvetica Now Text" panose="020B0504030202020204" pitchFamily="34" charset="0"/>
              </a:rPr>
              <a:t> will communicate with impacted team members on this.</a:t>
            </a:r>
            <a:endParaRPr lang="en-GB" sz="3200" dirty="0">
              <a:latin typeface="Helvetica Now Text" panose="020B0504030202020204" pitchFamily="34" charset="0"/>
            </a:endParaRPr>
          </a:p>
        </p:txBody>
      </p:sp>
    </p:spTree>
    <p:extLst>
      <p:ext uri="{BB962C8B-B14F-4D97-AF65-F5344CB8AC3E}">
        <p14:creationId xmlns:p14="http://schemas.microsoft.com/office/powerpoint/2010/main" val="854759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5DA06A-FED3-4659-99FC-749E47DCAF9A}"/>
              </a:ext>
            </a:extLst>
          </p:cNvPr>
          <p:cNvPicPr>
            <a:picLocks noChangeAspect="1"/>
          </p:cNvPicPr>
          <p:nvPr/>
        </p:nvPicPr>
        <p:blipFill>
          <a:blip r:embed="rId3"/>
          <a:stretch>
            <a:fillRect/>
          </a:stretch>
        </p:blipFill>
        <p:spPr>
          <a:xfrm>
            <a:off x="15253653" y="0"/>
            <a:ext cx="9128760" cy="13716000"/>
          </a:xfrm>
          <a:prstGeom prst="rect">
            <a:avLst/>
          </a:prstGeom>
        </p:spPr>
      </p:pic>
      <p:sp>
        <p:nvSpPr>
          <p:cNvPr id="4" name="Slide Number Placeholder 3">
            <a:extLst>
              <a:ext uri="{FF2B5EF4-FFF2-40B4-BE49-F238E27FC236}">
                <a16:creationId xmlns:a16="http://schemas.microsoft.com/office/drawing/2014/main" id="{301586DE-A07C-409A-A2B7-19C59C849A16}"/>
              </a:ext>
            </a:extLst>
          </p:cNvPr>
          <p:cNvSpPr>
            <a:spLocks noGrp="1"/>
          </p:cNvSpPr>
          <p:nvPr>
            <p:ph type="sldNum" sz="quarter" idx="12"/>
          </p:nvPr>
        </p:nvSpPr>
        <p:spPr/>
        <p:txBody>
          <a:bodyPr/>
          <a:lstStyle/>
          <a:p>
            <a:fld id="{91D568E7-61F5-D04E-995D-81EF41C01A2A}" type="slidenum">
              <a:rPr lang="en-GB" smtClean="0"/>
              <a:pPr/>
              <a:t>11</a:t>
            </a:fld>
            <a:endParaRPr lang="en-GB" dirty="0"/>
          </a:p>
        </p:txBody>
      </p:sp>
      <p:sp>
        <p:nvSpPr>
          <p:cNvPr id="7" name="Title 6">
            <a:extLst>
              <a:ext uri="{FF2B5EF4-FFF2-40B4-BE49-F238E27FC236}">
                <a16:creationId xmlns:a16="http://schemas.microsoft.com/office/drawing/2014/main" id="{CE8AD2E9-4483-4DCF-AE93-7C80B2B248F6}"/>
              </a:ext>
            </a:extLst>
          </p:cNvPr>
          <p:cNvSpPr>
            <a:spLocks noGrp="1"/>
          </p:cNvSpPr>
          <p:nvPr>
            <p:ph type="title"/>
          </p:nvPr>
        </p:nvSpPr>
        <p:spPr>
          <a:xfrm>
            <a:off x="921366" y="787094"/>
            <a:ext cx="21372512" cy="800219"/>
          </a:xfrm>
        </p:spPr>
        <p:txBody>
          <a:bodyPr/>
          <a:lstStyle/>
          <a:p>
            <a:r>
              <a:rPr lang="en-AU" dirty="0"/>
              <a:t>Other team members</a:t>
            </a:r>
          </a:p>
        </p:txBody>
      </p:sp>
      <p:sp>
        <p:nvSpPr>
          <p:cNvPr id="8" name="TextBox 7">
            <a:extLst>
              <a:ext uri="{FF2B5EF4-FFF2-40B4-BE49-F238E27FC236}">
                <a16:creationId xmlns:a16="http://schemas.microsoft.com/office/drawing/2014/main" id="{B5500C4B-C819-4C6C-BBC8-67B32FD9B4E9}"/>
              </a:ext>
            </a:extLst>
          </p:cNvPr>
          <p:cNvSpPr txBox="1"/>
          <p:nvPr/>
        </p:nvSpPr>
        <p:spPr>
          <a:xfrm>
            <a:off x="757442" y="1736603"/>
            <a:ext cx="13738770" cy="11320535"/>
          </a:xfrm>
          <a:prstGeom prst="rect">
            <a:avLst/>
          </a:prstGeom>
          <a:noFill/>
        </p:spPr>
        <p:txBody>
          <a:bodyPr wrap="square">
            <a:spAutoFit/>
          </a:bodyPr>
          <a:lstStyle/>
          <a:p>
            <a:pPr marL="457200" lvl="1" indent="-457200">
              <a:buFont typeface="Arial" panose="020B0604020202020204" pitchFamily="34" charset="0"/>
              <a:buChar char="•"/>
            </a:pPr>
            <a:r>
              <a:rPr lang="en-AU" sz="3000" dirty="0">
                <a:latin typeface="Helvetica Now Text" panose="020B0504030202020204" pitchFamily="34" charset="0"/>
              </a:rPr>
              <a:t>You have either made your own choice of fund or joined since 1 November 2021 and are stapled to a fund you joined prior to working with S&amp;P Global. </a:t>
            </a:r>
          </a:p>
          <a:p>
            <a:pPr marL="457200" lvl="1" indent="-457200">
              <a:buFont typeface="Arial" panose="020B0604020202020204" pitchFamily="34" charset="0"/>
              <a:buChar char="•"/>
            </a:pPr>
            <a:r>
              <a:rPr lang="en-AU" sz="3000" dirty="0">
                <a:latin typeface="Helvetica Now Text" panose="020B0504030202020204" pitchFamily="34" charset="0"/>
              </a:rPr>
              <a:t>Your contributions will continue to be paid to your current fund unless you want to opt into the new offer.</a:t>
            </a:r>
          </a:p>
          <a:p>
            <a:pPr marL="457200" lvl="1" indent="-457200">
              <a:buFont typeface="Arial" panose="020B0604020202020204" pitchFamily="34" charset="0"/>
              <a:buChar char="•"/>
            </a:pPr>
            <a:r>
              <a:rPr lang="en-AU" sz="3000" dirty="0">
                <a:latin typeface="Helvetica Now Text" panose="020B0504030202020204" pitchFamily="34" charset="0"/>
              </a:rPr>
              <a:t>If you would like to join </a:t>
            </a:r>
            <a:r>
              <a:rPr lang="en-AU" sz="3000" dirty="0" err="1">
                <a:latin typeface="Helvetica Now Text" panose="020B0504030202020204" pitchFamily="34" charset="0"/>
              </a:rPr>
              <a:t>AustralianSuper</a:t>
            </a:r>
            <a:r>
              <a:rPr lang="en-AU" sz="3000" dirty="0">
                <a:latin typeface="Helvetica Now Text" panose="020B0504030202020204" pitchFamily="34" charset="0"/>
              </a:rPr>
              <a:t> you will need to complete a Choice of Fund form.</a:t>
            </a:r>
          </a:p>
          <a:p>
            <a:pPr marL="457200" lvl="1" indent="-457200">
              <a:lnSpc>
                <a:spcPct val="117000"/>
              </a:lnSpc>
              <a:spcAft>
                <a:spcPts val="1000"/>
              </a:spcAft>
              <a:buFont typeface="Arial" panose="020B0604020202020204" pitchFamily="34" charset="0"/>
              <a:buChar char="•"/>
            </a:pPr>
            <a:r>
              <a:rPr lang="en-AU" sz="3000" dirty="0">
                <a:latin typeface="Helvetica Now Text" panose="020B0504030202020204" pitchFamily="34" charset="0"/>
              </a:rPr>
              <a:t>Your current balance and any associated insurance will stay with your current fund unless you elect to transfer it over. If you want to transfer </a:t>
            </a:r>
            <a:r>
              <a:rPr lang="en-AU" sz="3000" dirty="0" err="1">
                <a:latin typeface="Helvetica Now Text" panose="020B0504030202020204" pitchFamily="34" charset="0"/>
              </a:rPr>
              <a:t>AustralianSuper</a:t>
            </a:r>
            <a:r>
              <a:rPr lang="en-AU" sz="3000" dirty="0">
                <a:latin typeface="Helvetica Now Text" panose="020B0504030202020204" pitchFamily="34" charset="0"/>
              </a:rPr>
              <a:t> will assist you and more information will come from them in due course:</a:t>
            </a:r>
          </a:p>
          <a:p>
            <a:pPr marL="1428705" lvl="2" indent="-514350">
              <a:lnSpc>
                <a:spcPct val="117000"/>
              </a:lnSpc>
              <a:spcAft>
                <a:spcPts val="1000"/>
              </a:spcAft>
              <a:buFont typeface="+mj-lt"/>
              <a:buAutoNum type="arabicPeriod"/>
            </a:pPr>
            <a:r>
              <a:rPr lang="en-AU" sz="3000" dirty="0">
                <a:latin typeface="Helvetica Now Text" panose="020B0504030202020204" pitchFamily="34" charset="0"/>
              </a:rPr>
              <a:t>The new provider may take on current insured amounts without requiring underwriting. If you want to do this, you will need to apply to </a:t>
            </a:r>
            <a:r>
              <a:rPr lang="en-AU" sz="3000" dirty="0" err="1">
                <a:latin typeface="Helvetica Now Text" panose="020B0504030202020204" pitchFamily="34" charset="0"/>
              </a:rPr>
              <a:t>AustralianSuper</a:t>
            </a:r>
            <a:r>
              <a:rPr lang="en-AU" sz="3000" dirty="0">
                <a:latin typeface="Helvetica Now Text" panose="020B0504030202020204" pitchFamily="34" charset="0"/>
              </a:rPr>
              <a:t> once you are a member. We suggest that you do not cancel any cover until accepted by </a:t>
            </a:r>
            <a:r>
              <a:rPr lang="en-AU" sz="3000" dirty="0" err="1">
                <a:latin typeface="Helvetica Now Text" panose="020B0504030202020204" pitchFamily="34" charset="0"/>
              </a:rPr>
              <a:t>AustralianSuper</a:t>
            </a:r>
            <a:r>
              <a:rPr lang="en-AU" sz="3000" dirty="0">
                <a:latin typeface="Helvetica Now Text" panose="020B0504030202020204" pitchFamily="34" charset="0"/>
              </a:rPr>
              <a:t>.</a:t>
            </a:r>
          </a:p>
          <a:p>
            <a:pPr marL="1428705" lvl="2" indent="-514350">
              <a:lnSpc>
                <a:spcPct val="117000"/>
              </a:lnSpc>
              <a:spcAft>
                <a:spcPts val="1000"/>
              </a:spcAft>
              <a:buFont typeface="+mj-lt"/>
              <a:buAutoNum type="arabicPeriod"/>
            </a:pPr>
            <a:r>
              <a:rPr lang="en-AU" sz="3000" dirty="0">
                <a:latin typeface="Helvetica Now Text" panose="020B0504030202020204" pitchFamily="34" charset="0"/>
              </a:rPr>
              <a:t>You also need to decide if you want to do step 1 before you transfer your balance from AMP if you want it consolidated as there is no insurance cover if there is no balance to pay the premiums</a:t>
            </a:r>
          </a:p>
          <a:p>
            <a:pPr marL="914355" lvl="2">
              <a:lnSpc>
                <a:spcPct val="117000"/>
              </a:lnSpc>
              <a:spcAft>
                <a:spcPts val="1000"/>
              </a:spcAft>
            </a:pPr>
            <a:r>
              <a:rPr lang="en-AU" sz="3000" dirty="0">
                <a:latin typeface="Helvetica Now Text" panose="020B0504030202020204" pitchFamily="34" charset="0"/>
              </a:rPr>
              <a:t>We suggest you obtain financial advice before making decision about insurance and your superannuation.</a:t>
            </a:r>
          </a:p>
          <a:p>
            <a:pPr marL="457200" lvl="1" indent="-457200">
              <a:buFont typeface="Arial" panose="020B0604020202020204" pitchFamily="34" charset="0"/>
              <a:buChar char="•"/>
            </a:pPr>
            <a:endParaRPr lang="en-AU" sz="3000" dirty="0">
              <a:latin typeface="Helvetica Now Text" panose="020B0504030202020204" pitchFamily="34" charset="0"/>
            </a:endParaRPr>
          </a:p>
        </p:txBody>
      </p:sp>
    </p:spTree>
    <p:extLst>
      <p:ext uri="{BB962C8B-B14F-4D97-AF65-F5344CB8AC3E}">
        <p14:creationId xmlns:p14="http://schemas.microsoft.com/office/powerpoint/2010/main" val="318796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FA70D2-897B-44DB-94DB-7025D5A6543B}"/>
              </a:ext>
            </a:extLst>
          </p:cNvPr>
          <p:cNvPicPr>
            <a:picLocks noChangeAspect="1"/>
          </p:cNvPicPr>
          <p:nvPr/>
        </p:nvPicPr>
        <p:blipFill>
          <a:blip r:embed="rId3"/>
          <a:stretch>
            <a:fillRect/>
          </a:stretch>
        </p:blipFill>
        <p:spPr>
          <a:xfrm>
            <a:off x="9904413" y="0"/>
            <a:ext cx="14478000" cy="13716000"/>
          </a:xfrm>
          <a:prstGeom prst="rect">
            <a:avLst/>
          </a:prstGeom>
        </p:spPr>
      </p:pic>
      <p:sp>
        <p:nvSpPr>
          <p:cNvPr id="6" name="Title 5">
            <a:extLst>
              <a:ext uri="{FF2B5EF4-FFF2-40B4-BE49-F238E27FC236}">
                <a16:creationId xmlns:a16="http://schemas.microsoft.com/office/drawing/2014/main" id="{C260599E-3E80-AE40-B0FE-3870FC7AAD75}"/>
              </a:ext>
            </a:extLst>
          </p:cNvPr>
          <p:cNvSpPr>
            <a:spLocks noGrp="1"/>
          </p:cNvSpPr>
          <p:nvPr>
            <p:ph type="title"/>
          </p:nvPr>
        </p:nvSpPr>
        <p:spPr>
          <a:xfrm>
            <a:off x="721920" y="5141571"/>
            <a:ext cx="8409890" cy="1868998"/>
          </a:xfrm>
        </p:spPr>
        <p:txBody>
          <a:bodyPr/>
          <a:lstStyle/>
          <a:p>
            <a:r>
              <a:rPr lang="en-GB" dirty="0"/>
              <a:t>Looking at insurance</a:t>
            </a:r>
          </a:p>
        </p:txBody>
      </p:sp>
      <p:sp>
        <p:nvSpPr>
          <p:cNvPr id="3" name="Slide Number Placeholder 2">
            <a:extLst>
              <a:ext uri="{FF2B5EF4-FFF2-40B4-BE49-F238E27FC236}">
                <a16:creationId xmlns:a16="http://schemas.microsoft.com/office/drawing/2014/main" id="{4C1F1675-59A3-AD45-A714-24445DDA6B46}"/>
              </a:ext>
            </a:extLst>
          </p:cNvPr>
          <p:cNvSpPr>
            <a:spLocks noGrp="1"/>
          </p:cNvSpPr>
          <p:nvPr>
            <p:ph type="sldNum" sz="quarter" idx="10"/>
          </p:nvPr>
        </p:nvSpPr>
        <p:spPr>
          <a:xfrm>
            <a:off x="22817394" y="12522200"/>
            <a:ext cx="807577" cy="730250"/>
          </a:xfrm>
        </p:spPr>
        <p:txBody>
          <a:bodyPr/>
          <a:lstStyle/>
          <a:p>
            <a:fld id="{91D568E7-61F5-D04E-995D-81EF41C01A2A}" type="slidenum">
              <a:rPr lang="en-GB" smtClean="0"/>
              <a:pPr/>
              <a:t>12</a:t>
            </a:fld>
            <a:endParaRPr lang="en-GB"/>
          </a:p>
        </p:txBody>
      </p:sp>
      <p:sp>
        <p:nvSpPr>
          <p:cNvPr id="2" name="Footer Placeholder 1">
            <a:extLst>
              <a:ext uri="{FF2B5EF4-FFF2-40B4-BE49-F238E27FC236}">
                <a16:creationId xmlns:a16="http://schemas.microsoft.com/office/drawing/2014/main" id="{F48839F9-E646-41DF-9DE5-33BB6750B46F}"/>
              </a:ext>
            </a:extLst>
          </p:cNvPr>
          <p:cNvSpPr>
            <a:spLocks noGrp="1"/>
          </p:cNvSpPr>
          <p:nvPr>
            <p:ph type="ftr" sz="quarter" idx="11"/>
          </p:nvPr>
        </p:nvSpPr>
        <p:spPr>
          <a:xfrm>
            <a:off x="12023125" y="12554568"/>
            <a:ext cx="10077288" cy="730250"/>
          </a:xfrm>
        </p:spPr>
        <p:txBody>
          <a:bodyPr/>
          <a:lstStyle/>
          <a:p>
            <a:r>
              <a:rPr lang="en-GB"/>
              <a:t>Legal Copy Helvetica Regular 8/9.6 White</a:t>
            </a:r>
            <a:endParaRPr lang="en-GB" dirty="0"/>
          </a:p>
        </p:txBody>
      </p:sp>
      <p:sp>
        <p:nvSpPr>
          <p:cNvPr id="7" name="Subtitle 6">
            <a:extLst>
              <a:ext uri="{FF2B5EF4-FFF2-40B4-BE49-F238E27FC236}">
                <a16:creationId xmlns:a16="http://schemas.microsoft.com/office/drawing/2014/main" id="{77D85B01-FCFD-C94C-B338-B5DB868310E8}"/>
              </a:ext>
            </a:extLst>
          </p:cNvPr>
          <p:cNvSpPr>
            <a:spLocks noGrp="1"/>
          </p:cNvSpPr>
          <p:nvPr>
            <p:ph type="subTitle" idx="13"/>
          </p:nvPr>
        </p:nvSpPr>
        <p:spPr>
          <a:xfrm>
            <a:off x="465310" y="1049902"/>
            <a:ext cx="8569128" cy="4091669"/>
          </a:xfrm>
        </p:spPr>
        <p:txBody>
          <a:bodyPr/>
          <a:lstStyle/>
          <a:p>
            <a:r>
              <a:rPr lang="en-GB" dirty="0"/>
              <a:t>4</a:t>
            </a:r>
          </a:p>
        </p:txBody>
      </p:sp>
    </p:spTree>
    <p:extLst>
      <p:ext uri="{BB962C8B-B14F-4D97-AF65-F5344CB8AC3E}">
        <p14:creationId xmlns:p14="http://schemas.microsoft.com/office/powerpoint/2010/main" val="1931979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1E1FF1-C23E-423B-8B7C-FBAED62FD580}"/>
              </a:ext>
            </a:extLst>
          </p:cNvPr>
          <p:cNvSpPr>
            <a:spLocks noGrp="1"/>
          </p:cNvSpPr>
          <p:nvPr>
            <p:ph type="sldNum" sz="quarter" idx="12"/>
          </p:nvPr>
        </p:nvSpPr>
        <p:spPr/>
        <p:txBody>
          <a:bodyPr/>
          <a:lstStyle/>
          <a:p>
            <a:fld id="{91D568E7-61F5-D04E-995D-81EF41C01A2A}" type="slidenum">
              <a:rPr lang="en-GB" smtClean="0"/>
              <a:pPr/>
              <a:t>13</a:t>
            </a:fld>
            <a:endParaRPr lang="en-GB" dirty="0"/>
          </a:p>
        </p:txBody>
      </p:sp>
      <p:sp>
        <p:nvSpPr>
          <p:cNvPr id="9" name="Title 3">
            <a:extLst>
              <a:ext uri="{FF2B5EF4-FFF2-40B4-BE49-F238E27FC236}">
                <a16:creationId xmlns:a16="http://schemas.microsoft.com/office/drawing/2014/main" id="{099695B4-A688-4408-A716-F6FED777FFD4}"/>
              </a:ext>
            </a:extLst>
          </p:cNvPr>
          <p:cNvSpPr txBox="1">
            <a:spLocks/>
          </p:cNvSpPr>
          <p:nvPr/>
        </p:nvSpPr>
        <p:spPr>
          <a:xfrm>
            <a:off x="2252459" y="790890"/>
            <a:ext cx="21372512" cy="1600438"/>
          </a:xfrm>
          <a:prstGeom prst="rect">
            <a:avLst/>
          </a:prstGeom>
        </p:spPr>
        <p:txBody>
          <a:bodyPr vert="horz" wrap="square" lIns="0" tIns="0" rIns="0" bIns="0" rtlCol="0" anchor="t">
            <a:spAutoFit/>
          </a:bodyPr>
          <a:lstStyle>
            <a:lvl1pPr algn="l" defTabSz="1828709" rtl="0" eaLnBrk="1" latinLnBrk="0" hangingPunct="1">
              <a:lnSpc>
                <a:spcPct val="100000"/>
              </a:lnSpc>
              <a:spcBef>
                <a:spcPct val="0"/>
              </a:spcBef>
              <a:buNone/>
              <a:defRPr sz="5200" b="1" i="0" kern="1200" spc="-30" baseline="0">
                <a:solidFill>
                  <a:schemeClr val="tx1"/>
                </a:solidFill>
                <a:latin typeface="Helvetica Now Text" panose="020B0504030202020204" pitchFamily="34" charset="77"/>
                <a:ea typeface="+mj-ea"/>
                <a:cs typeface="+mj-cs"/>
              </a:defRPr>
            </a:lvl1pPr>
          </a:lstStyle>
          <a:p>
            <a:r>
              <a:rPr lang="en-GB" dirty="0"/>
              <a:t>Death and Total &amp; Permanent Disablement (TPD) outside default superannuation fund</a:t>
            </a:r>
          </a:p>
        </p:txBody>
      </p:sp>
      <p:sp>
        <p:nvSpPr>
          <p:cNvPr id="38" name="TextBox 37">
            <a:extLst>
              <a:ext uri="{FF2B5EF4-FFF2-40B4-BE49-F238E27FC236}">
                <a16:creationId xmlns:a16="http://schemas.microsoft.com/office/drawing/2014/main" id="{A605F2D8-DE8E-4EDD-8642-35A625C4F69C}"/>
              </a:ext>
            </a:extLst>
          </p:cNvPr>
          <p:cNvSpPr txBox="1"/>
          <p:nvPr/>
        </p:nvSpPr>
        <p:spPr>
          <a:xfrm>
            <a:off x="2252460" y="3297852"/>
            <a:ext cx="15811606" cy="8681479"/>
          </a:xfrm>
          <a:prstGeom prst="rect">
            <a:avLst/>
          </a:prstGeom>
          <a:noFill/>
        </p:spPr>
        <p:txBody>
          <a:bodyPr wrap="square">
            <a:spAutoFit/>
          </a:bodyPr>
          <a:lstStyle/>
          <a:p>
            <a:pPr marL="0" lvl="1"/>
            <a:r>
              <a:rPr lang="en-AU" sz="3200" b="1" dirty="0">
                <a:latin typeface="Helvetica Now Text" panose="020B0504030202020204" pitchFamily="34" charset="0"/>
              </a:rPr>
              <a:t>Effective 1 March 2023</a:t>
            </a:r>
          </a:p>
          <a:p>
            <a:pPr marL="457200" lvl="1" indent="-457200">
              <a:lnSpc>
                <a:spcPct val="108000"/>
              </a:lnSpc>
              <a:spcAft>
                <a:spcPts val="2400"/>
              </a:spcAft>
              <a:buFont typeface="Arial" panose="020B0604020202020204" pitchFamily="34" charset="0"/>
              <a:buChar char="•"/>
            </a:pPr>
            <a:r>
              <a:rPr lang="en-US" sz="3200" b="0" dirty="0">
                <a:solidFill>
                  <a:schemeClr val="tx1"/>
                </a:solidFill>
                <a:effectLst/>
                <a:latin typeface="Helvetica Now Text" panose="020B0504030202020204" pitchFamily="34" charset="0"/>
              </a:rPr>
              <a:t>S&amp;P Global automatically provides all team members* with coverage of 2x your base </a:t>
            </a:r>
            <a:r>
              <a:rPr lang="en-AU" sz="3200" dirty="0">
                <a:latin typeface="Helvetica Now Text" panose="020B0504030202020204" pitchFamily="34" charset="0"/>
              </a:rPr>
              <a:t>salary (with tapering after age 60 for TPD) </a:t>
            </a:r>
          </a:p>
          <a:p>
            <a:pPr marL="457200" lvl="1" indent="-457200">
              <a:lnSpc>
                <a:spcPct val="108000"/>
              </a:lnSpc>
              <a:spcAft>
                <a:spcPts val="600"/>
              </a:spcAft>
              <a:buFont typeface="Arial" panose="020B0604020202020204" pitchFamily="34" charset="0"/>
              <a:buChar char="•"/>
            </a:pPr>
            <a:r>
              <a:rPr lang="en-AU" sz="3200" dirty="0">
                <a:latin typeface="Helvetica Now Text" panose="020B0504030202020204" pitchFamily="34" charset="0"/>
              </a:rPr>
              <a:t>This is done via the AIA Risk Only Superannuation Plan (AIA ROSP)</a:t>
            </a:r>
          </a:p>
          <a:p>
            <a:pPr marL="1371555" lvl="2" indent="-457200">
              <a:lnSpc>
                <a:spcPct val="108000"/>
              </a:lnSpc>
              <a:buFont typeface="Arial" panose="020B0604020202020204" pitchFamily="34" charset="0"/>
              <a:buChar char="‒"/>
            </a:pPr>
            <a:r>
              <a:rPr lang="en-AU" sz="3200" dirty="0">
                <a:latin typeface="Helvetica Now Text" panose="020B0504030202020204" pitchFamily="34" charset="0"/>
              </a:rPr>
              <a:t>This is a standalone fund t</a:t>
            </a:r>
            <a:r>
              <a:rPr lang="en-US" sz="3200" b="0" dirty="0">
                <a:solidFill>
                  <a:schemeClr val="tx1"/>
                </a:solidFill>
                <a:effectLst/>
                <a:latin typeface="Helvetica Now Text" panose="020B0504030202020204" pitchFamily="34" charset="0"/>
              </a:rPr>
              <a:t>o receive insurance premiums only and does not affect your superannuation</a:t>
            </a:r>
          </a:p>
          <a:p>
            <a:pPr marL="1371555" lvl="2" indent="-457200">
              <a:lnSpc>
                <a:spcPct val="108000"/>
              </a:lnSpc>
              <a:spcAft>
                <a:spcPts val="2400"/>
              </a:spcAft>
              <a:buFont typeface="Arial" panose="020B0604020202020204" pitchFamily="34" charset="0"/>
              <a:buChar char="‒"/>
            </a:pPr>
            <a:r>
              <a:rPr lang="en-US" sz="3200" dirty="0">
                <a:latin typeface="Helvetica Now Text" panose="020B0504030202020204" pitchFamily="34" charset="0"/>
              </a:rPr>
              <a:t>This arrangement minimizes </a:t>
            </a:r>
            <a:r>
              <a:rPr lang="en-US" sz="3200" dirty="0">
                <a:effectLst/>
                <a:latin typeface="Helvetica Now Text" panose="020B0504030202020204" pitchFamily="34" charset="0"/>
                <a:ea typeface="Calibri" panose="020F0502020204030204" pitchFamily="34" charset="0"/>
              </a:rPr>
              <a:t>any tax payable on benefits paid to you under the policy</a:t>
            </a:r>
            <a:endParaRPr lang="en-AU" sz="3200" dirty="0">
              <a:latin typeface="Helvetica Now Text" panose="020B0504030202020204" pitchFamily="34" charset="0"/>
            </a:endParaRPr>
          </a:p>
          <a:p>
            <a:pPr marL="457200" lvl="1" indent="-457200">
              <a:lnSpc>
                <a:spcPct val="108000"/>
              </a:lnSpc>
              <a:spcAft>
                <a:spcPts val="600"/>
              </a:spcAft>
              <a:buFont typeface="Arial" panose="020B0604020202020204" pitchFamily="34" charset="0"/>
              <a:buChar char="•"/>
            </a:pPr>
            <a:r>
              <a:rPr lang="en-AU" sz="3200" dirty="0">
                <a:latin typeface="Helvetica Now Text" panose="020B0504030202020204" pitchFamily="34" charset="0"/>
              </a:rPr>
              <a:t>S&amp;P Global pays the premiums and member fees associated with this benefit</a:t>
            </a:r>
          </a:p>
          <a:p>
            <a:pPr marL="1371555" lvl="2" indent="-457200">
              <a:lnSpc>
                <a:spcPct val="108000"/>
              </a:lnSpc>
              <a:buFont typeface="Arial" panose="020B0604020202020204" pitchFamily="34" charset="0"/>
              <a:buChar char="‒"/>
            </a:pPr>
            <a:r>
              <a:rPr lang="en-AU" sz="3200" dirty="0">
                <a:latin typeface="Helvetica Now Text" panose="020B0504030202020204" pitchFamily="34" charset="0"/>
              </a:rPr>
              <a:t>The premium and member fee are classed as concessional contributions to a superannuation fund so will count towards your concessional contribution limit</a:t>
            </a:r>
          </a:p>
          <a:p>
            <a:pPr marL="0" lvl="1"/>
            <a:endParaRPr lang="en-AU" sz="2400" dirty="0">
              <a:latin typeface="Helvetica Now Text" panose="020B0504030202020204" pitchFamily="34" charset="0"/>
            </a:endParaRPr>
          </a:p>
          <a:p>
            <a:pPr marL="0" lvl="1"/>
            <a:endParaRPr lang="en-AU" sz="2400" dirty="0">
              <a:latin typeface="Helvetica Now Text" panose="020B0504030202020204" pitchFamily="34" charset="0"/>
            </a:endParaRPr>
          </a:p>
          <a:p>
            <a:pPr marL="0" lvl="1"/>
            <a:endParaRPr lang="en-AU" sz="2400" dirty="0">
              <a:latin typeface="Helvetica Now Text" panose="020B0504030202020204" pitchFamily="34" charset="0"/>
            </a:endParaRPr>
          </a:p>
          <a:p>
            <a:pPr marL="0" lvl="1"/>
            <a:r>
              <a:rPr lang="en-AU" sz="2400" dirty="0">
                <a:latin typeface="Helvetica Now Text" panose="020B0504030202020204" pitchFamily="34" charset="0"/>
              </a:rPr>
              <a:t>*Automatic acceptance up to $1 million and tapering will occur between ages 60 and 65 for TPD.</a:t>
            </a:r>
          </a:p>
        </p:txBody>
      </p:sp>
      <p:sp>
        <p:nvSpPr>
          <p:cNvPr id="3" name="Rectangle 2">
            <a:extLst>
              <a:ext uri="{FF2B5EF4-FFF2-40B4-BE49-F238E27FC236}">
                <a16:creationId xmlns:a16="http://schemas.microsoft.com/office/drawing/2014/main" id="{A27E3409-1A51-4D8B-ED29-BE6497212FFB}"/>
              </a:ext>
            </a:extLst>
          </p:cNvPr>
          <p:cNvSpPr/>
          <p:nvPr/>
        </p:nvSpPr>
        <p:spPr>
          <a:xfrm>
            <a:off x="18751678" y="3837263"/>
            <a:ext cx="4873293" cy="334730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08000"/>
              </a:lnSpc>
            </a:pPr>
            <a:r>
              <a:rPr lang="en-AU" sz="2800" dirty="0">
                <a:solidFill>
                  <a:schemeClr val="tx1"/>
                </a:solidFill>
                <a:latin typeface="Helvetica Now Text" panose="020B0504030202020204" pitchFamily="34" charset="0"/>
              </a:rPr>
              <a:t>TPD Insurance provides you with </a:t>
            </a:r>
            <a:r>
              <a:rPr lang="en-AU" sz="2800" b="1" dirty="0">
                <a:solidFill>
                  <a:schemeClr val="tx1"/>
                </a:solidFill>
                <a:latin typeface="Helvetica Now Text" panose="020B0504030202020204" pitchFamily="34" charset="0"/>
              </a:rPr>
              <a:t>financial protection</a:t>
            </a:r>
            <a:r>
              <a:rPr lang="en-AU" sz="2800" dirty="0">
                <a:solidFill>
                  <a:schemeClr val="tx1"/>
                </a:solidFill>
                <a:latin typeface="Helvetica Now Text" panose="020B0504030202020204" pitchFamily="34" charset="0"/>
              </a:rPr>
              <a:t> in the event of death </a:t>
            </a:r>
            <a:r>
              <a:rPr lang="en-AU" sz="2800" dirty="0">
                <a:solidFill>
                  <a:schemeClr val="tx1"/>
                </a:solidFill>
                <a:effectLst/>
                <a:latin typeface="Helvetica Now Text" panose="020B0504030202020204" pitchFamily="34" charset="0"/>
                <a:ea typeface="Calibri" panose="020F0502020204030204" pitchFamily="34" charset="0"/>
                <a:cs typeface="Arial" panose="020B0604020202020204" pitchFamily="34" charset="0"/>
              </a:rPr>
              <a:t>or you not being able to work again as a result of accident or sickness.</a:t>
            </a:r>
          </a:p>
        </p:txBody>
      </p:sp>
    </p:spTree>
    <p:extLst>
      <p:ext uri="{BB962C8B-B14F-4D97-AF65-F5344CB8AC3E}">
        <p14:creationId xmlns:p14="http://schemas.microsoft.com/office/powerpoint/2010/main" val="3398409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6A2B46-BAB9-4F4B-A052-26C4BDADAA1A}"/>
              </a:ext>
            </a:extLst>
          </p:cNvPr>
          <p:cNvSpPr>
            <a:spLocks noGrp="1"/>
          </p:cNvSpPr>
          <p:nvPr>
            <p:ph type="title"/>
          </p:nvPr>
        </p:nvSpPr>
        <p:spPr>
          <a:xfrm>
            <a:off x="2246312" y="536274"/>
            <a:ext cx="21372512" cy="800219"/>
          </a:xfrm>
        </p:spPr>
        <p:txBody>
          <a:bodyPr/>
          <a:lstStyle/>
          <a:p>
            <a:r>
              <a:rPr lang="en-AU" dirty="0"/>
              <a:t>Automatic cover provided in super fund</a:t>
            </a:r>
          </a:p>
        </p:txBody>
      </p:sp>
      <p:sp>
        <p:nvSpPr>
          <p:cNvPr id="9" name="TextBox 8">
            <a:extLst>
              <a:ext uri="{FF2B5EF4-FFF2-40B4-BE49-F238E27FC236}">
                <a16:creationId xmlns:a16="http://schemas.microsoft.com/office/drawing/2014/main" id="{64C3E457-DEC1-4C4C-8676-03BD8206AA32}"/>
              </a:ext>
            </a:extLst>
          </p:cNvPr>
          <p:cNvSpPr txBox="1"/>
          <p:nvPr/>
        </p:nvSpPr>
        <p:spPr>
          <a:xfrm>
            <a:off x="2246313" y="1596544"/>
            <a:ext cx="21372512" cy="4401205"/>
          </a:xfrm>
          <a:prstGeom prst="rect">
            <a:avLst/>
          </a:prstGeom>
          <a:noFill/>
        </p:spPr>
        <p:txBody>
          <a:bodyPr wrap="square">
            <a:spAutoFit/>
          </a:bodyPr>
          <a:lstStyle/>
          <a:p>
            <a:pPr marL="0" lvl="1"/>
            <a:r>
              <a:rPr lang="en-AU" sz="2800" dirty="0">
                <a:latin typeface="Helvetica Now Text" panose="020B0504030202020204" pitchFamily="34" charset="0"/>
              </a:rPr>
              <a:t>The death and TPD insurance cover that will be provided to all S&amp;P Global team members who join the default superannuation arrangement will be as follows:</a:t>
            </a:r>
          </a:p>
          <a:p>
            <a:pPr marL="0" lvl="1"/>
            <a:endParaRPr lang="en-AU" sz="2800" dirty="0">
              <a:latin typeface="Helvetica Now Text" panose="020B0504030202020204" pitchFamily="34" charset="0"/>
            </a:endParaRPr>
          </a:p>
          <a:p>
            <a:pPr marL="0" lvl="1"/>
            <a:r>
              <a:rPr lang="en-AU" sz="2800" dirty="0">
                <a:latin typeface="Helvetica Now Text" panose="020B0504030202020204" pitchFamily="34" charset="0"/>
              </a:rPr>
              <a:t>10% x years (and complete months to count) to age 67 x base salary*</a:t>
            </a:r>
          </a:p>
          <a:p>
            <a:pPr marL="0" lvl="1"/>
            <a:endParaRPr lang="en-AU" sz="2800" dirty="0">
              <a:latin typeface="Helvetica Now Text" panose="020B0504030202020204" pitchFamily="34" charset="0"/>
            </a:endParaRPr>
          </a:p>
          <a:p>
            <a:pPr marL="0" lvl="1"/>
            <a:r>
              <a:rPr lang="en-AU" sz="2800" dirty="0">
                <a:latin typeface="Helvetica Now Text" panose="020B0504030202020204" pitchFamily="34" charset="0"/>
              </a:rPr>
              <a:t>This cover will be paid out of your superannuation account balance if you are a member of the S&amp;P Global section within </a:t>
            </a:r>
            <a:r>
              <a:rPr lang="en-AU" sz="2800" dirty="0" err="1">
                <a:latin typeface="Helvetica Now Text" panose="020B0504030202020204" pitchFamily="34" charset="0"/>
              </a:rPr>
              <a:t>AustralianSuper</a:t>
            </a:r>
            <a:r>
              <a:rPr lang="en-AU" sz="2800" dirty="0">
                <a:latin typeface="Helvetica Now Text" panose="020B0504030202020204" pitchFamily="34" charset="0"/>
              </a:rPr>
              <a:t>. You are able to opt out of this cover (or even elect to have more cover subject to acceptance by the insurer or if transfer from another fund is accepted). We suggest that you seek qualified financial advice before making any decisions regarding your insurance and super.</a:t>
            </a:r>
          </a:p>
          <a:p>
            <a:pPr marL="0" lvl="1"/>
            <a:endParaRPr lang="en-AU" sz="1400" dirty="0">
              <a:latin typeface="Helvetica Now Text" panose="020B0504030202020204" pitchFamily="34" charset="0"/>
            </a:endParaRPr>
          </a:p>
          <a:p>
            <a:pPr marL="0" lvl="1"/>
            <a:r>
              <a:rPr lang="en-AU" sz="1400" dirty="0">
                <a:latin typeface="Helvetica Now Text" panose="020B0504030202020204" pitchFamily="34" charset="0"/>
              </a:rPr>
              <a:t>*Automatic acceptance limit is $1m; cover ceases age 67 for Death and 65 for TPD</a:t>
            </a:r>
          </a:p>
        </p:txBody>
      </p:sp>
      <p:graphicFrame>
        <p:nvGraphicFramePr>
          <p:cNvPr id="6" name="Chart 5">
            <a:extLst>
              <a:ext uri="{FF2B5EF4-FFF2-40B4-BE49-F238E27FC236}">
                <a16:creationId xmlns:a16="http://schemas.microsoft.com/office/drawing/2014/main" id="{F542900A-BA01-47DE-B5BC-53DC4A89D5DD}"/>
              </a:ext>
            </a:extLst>
          </p:cNvPr>
          <p:cNvGraphicFramePr>
            <a:graphicFrameLocks/>
          </p:cNvGraphicFramePr>
          <p:nvPr>
            <p:extLst>
              <p:ext uri="{D42A27DB-BD31-4B8C-83A1-F6EECF244321}">
                <p14:modId xmlns:p14="http://schemas.microsoft.com/office/powerpoint/2010/main" val="241851832"/>
              </p:ext>
            </p:extLst>
          </p:nvPr>
        </p:nvGraphicFramePr>
        <p:xfrm>
          <a:off x="12443619" y="6051759"/>
          <a:ext cx="8568531" cy="6921291"/>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16B75046-C9B7-79FF-C848-7C02323B37D7}"/>
              </a:ext>
            </a:extLst>
          </p:cNvPr>
          <p:cNvPicPr>
            <a:picLocks noChangeAspect="1"/>
          </p:cNvPicPr>
          <p:nvPr/>
        </p:nvPicPr>
        <p:blipFill>
          <a:blip r:embed="rId3"/>
          <a:stretch>
            <a:fillRect/>
          </a:stretch>
        </p:blipFill>
        <p:spPr>
          <a:xfrm>
            <a:off x="2246312" y="6051759"/>
            <a:ext cx="9282611" cy="6727857"/>
          </a:xfrm>
          <a:prstGeom prst="rect">
            <a:avLst/>
          </a:prstGeom>
        </p:spPr>
      </p:pic>
    </p:spTree>
    <p:extLst>
      <p:ext uri="{BB962C8B-B14F-4D97-AF65-F5344CB8AC3E}">
        <p14:creationId xmlns:p14="http://schemas.microsoft.com/office/powerpoint/2010/main" val="69076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1E1FF1-C23E-423B-8B7C-FBAED62FD580}"/>
              </a:ext>
            </a:extLst>
          </p:cNvPr>
          <p:cNvSpPr>
            <a:spLocks noGrp="1"/>
          </p:cNvSpPr>
          <p:nvPr>
            <p:ph type="sldNum" sz="quarter" idx="12"/>
          </p:nvPr>
        </p:nvSpPr>
        <p:spPr/>
        <p:txBody>
          <a:bodyPr/>
          <a:lstStyle/>
          <a:p>
            <a:fld id="{91D568E7-61F5-D04E-995D-81EF41C01A2A}" type="slidenum">
              <a:rPr lang="en-GB" smtClean="0"/>
              <a:pPr/>
              <a:t>15</a:t>
            </a:fld>
            <a:endParaRPr lang="en-GB" dirty="0"/>
          </a:p>
        </p:txBody>
      </p:sp>
      <p:sp>
        <p:nvSpPr>
          <p:cNvPr id="9" name="Title 3">
            <a:extLst>
              <a:ext uri="{FF2B5EF4-FFF2-40B4-BE49-F238E27FC236}">
                <a16:creationId xmlns:a16="http://schemas.microsoft.com/office/drawing/2014/main" id="{099695B4-A688-4408-A716-F6FED777FFD4}"/>
              </a:ext>
            </a:extLst>
          </p:cNvPr>
          <p:cNvSpPr txBox="1">
            <a:spLocks/>
          </p:cNvSpPr>
          <p:nvPr/>
        </p:nvSpPr>
        <p:spPr>
          <a:xfrm>
            <a:off x="2252459" y="790890"/>
            <a:ext cx="21372512" cy="800219"/>
          </a:xfrm>
          <a:prstGeom prst="rect">
            <a:avLst/>
          </a:prstGeom>
        </p:spPr>
        <p:txBody>
          <a:bodyPr vert="horz" wrap="square" lIns="0" tIns="0" rIns="0" bIns="0" rtlCol="0" anchor="t">
            <a:spAutoFit/>
          </a:bodyPr>
          <a:lstStyle>
            <a:lvl1pPr algn="l" defTabSz="1828709" rtl="0" eaLnBrk="1" latinLnBrk="0" hangingPunct="1">
              <a:lnSpc>
                <a:spcPct val="100000"/>
              </a:lnSpc>
              <a:spcBef>
                <a:spcPct val="0"/>
              </a:spcBef>
              <a:buNone/>
              <a:defRPr sz="5200" b="1" i="0" kern="1200" spc="-30" baseline="0">
                <a:solidFill>
                  <a:schemeClr val="tx1"/>
                </a:solidFill>
                <a:latin typeface="Helvetica Now Text" panose="020B0504030202020204" pitchFamily="34" charset="77"/>
                <a:ea typeface="+mj-ea"/>
                <a:cs typeface="+mj-cs"/>
              </a:defRPr>
            </a:lvl1pPr>
          </a:lstStyle>
          <a:p>
            <a:r>
              <a:rPr lang="en-GB" dirty="0"/>
              <a:t>Total Death and TPD total insurance</a:t>
            </a:r>
          </a:p>
        </p:txBody>
      </p:sp>
      <p:sp>
        <p:nvSpPr>
          <p:cNvPr id="38" name="TextBox 37">
            <a:extLst>
              <a:ext uri="{FF2B5EF4-FFF2-40B4-BE49-F238E27FC236}">
                <a16:creationId xmlns:a16="http://schemas.microsoft.com/office/drawing/2014/main" id="{A605F2D8-DE8E-4EDD-8642-35A625C4F69C}"/>
              </a:ext>
            </a:extLst>
          </p:cNvPr>
          <p:cNvSpPr txBox="1"/>
          <p:nvPr/>
        </p:nvSpPr>
        <p:spPr>
          <a:xfrm>
            <a:off x="2105641" y="2516950"/>
            <a:ext cx="20175861" cy="9079409"/>
          </a:xfrm>
          <a:prstGeom prst="rect">
            <a:avLst/>
          </a:prstGeom>
          <a:noFill/>
        </p:spPr>
        <p:txBody>
          <a:bodyPr wrap="square">
            <a:spAutoFit/>
          </a:bodyPr>
          <a:lstStyle/>
          <a:p>
            <a:pPr marL="0" lvl="1"/>
            <a:r>
              <a:rPr lang="en-AU" sz="3200" dirty="0">
                <a:latin typeface="Helvetica Now Text" panose="020B0504030202020204" pitchFamily="34" charset="0"/>
              </a:rPr>
              <a:t>You may need to consider your overall death and TPD cover as you will potentially have:</a:t>
            </a:r>
          </a:p>
          <a:p>
            <a:pPr marL="0" lvl="1"/>
            <a:endParaRPr lang="en-AU" sz="3200" dirty="0">
              <a:latin typeface="Helvetica Now Text" panose="020B0504030202020204" pitchFamily="34" charset="0"/>
            </a:endParaRPr>
          </a:p>
          <a:p>
            <a:pPr marL="457200" lvl="1" indent="-457200">
              <a:buFont typeface="Arial" panose="020B0604020202020204" pitchFamily="34" charset="0"/>
              <a:buChar char="•"/>
            </a:pPr>
            <a:r>
              <a:rPr lang="en-AU" sz="3200" dirty="0">
                <a:latin typeface="Helvetica Now Text" panose="020B0504030202020204" pitchFamily="34" charset="0"/>
              </a:rPr>
              <a:t>2 x base salary through AIA ROSP paid by the Company</a:t>
            </a:r>
          </a:p>
          <a:p>
            <a:pPr marL="457200" lvl="1" indent="-457200">
              <a:buFont typeface="Arial" panose="020B0604020202020204" pitchFamily="34" charset="0"/>
              <a:buChar char="•"/>
            </a:pPr>
            <a:endParaRPr lang="en-AU" sz="3200" dirty="0">
              <a:latin typeface="Helvetica Now Text" panose="020B0504030202020204" pitchFamily="34" charset="0"/>
            </a:endParaRPr>
          </a:p>
          <a:p>
            <a:pPr marL="457200" lvl="1" indent="-457200">
              <a:buFont typeface="Arial" panose="020B0604020202020204" pitchFamily="34" charset="0"/>
              <a:buChar char="•"/>
            </a:pPr>
            <a:r>
              <a:rPr lang="en-AU" sz="3200" dirty="0">
                <a:latin typeface="Helvetica Now Text" panose="020B0504030202020204" pitchFamily="34" charset="0"/>
              </a:rPr>
              <a:t>If you become a member of the new </a:t>
            </a:r>
            <a:r>
              <a:rPr lang="en-AU" sz="3200" dirty="0" err="1">
                <a:latin typeface="Helvetica Now Text" panose="020B0504030202020204" pitchFamily="34" charset="0"/>
              </a:rPr>
              <a:t>AustralianSuper</a:t>
            </a:r>
            <a:r>
              <a:rPr lang="en-AU" sz="3200" dirty="0">
                <a:latin typeface="Helvetica Now Text" panose="020B0504030202020204" pitchFamily="34" charset="0"/>
              </a:rPr>
              <a:t> offer there is 10% x future service to age 67 x base salary</a:t>
            </a:r>
          </a:p>
          <a:p>
            <a:pPr marL="457200" lvl="1" indent="-457200">
              <a:buFont typeface="Arial" panose="020B0604020202020204" pitchFamily="34" charset="0"/>
              <a:buChar char="•"/>
            </a:pPr>
            <a:endParaRPr lang="en-AU" sz="3200" dirty="0">
              <a:latin typeface="Helvetica Now Text" panose="020B0504030202020204" pitchFamily="34" charset="0"/>
            </a:endParaRPr>
          </a:p>
          <a:p>
            <a:pPr marL="457200" lvl="1" indent="-457200">
              <a:buFont typeface="Arial" panose="020B0604020202020204" pitchFamily="34" charset="0"/>
              <a:buChar char="•"/>
            </a:pPr>
            <a:r>
              <a:rPr lang="en-AU" sz="3200" dirty="0">
                <a:latin typeface="Helvetica Now Text" panose="020B0504030202020204" pitchFamily="34" charset="0"/>
              </a:rPr>
              <a:t>Any insurance cover you have in your current fund</a:t>
            </a:r>
          </a:p>
          <a:p>
            <a:pPr marL="457200" lvl="1" indent="-457200">
              <a:buFont typeface="Arial" panose="020B0604020202020204" pitchFamily="34" charset="0"/>
              <a:buChar char="•"/>
            </a:pPr>
            <a:endParaRPr lang="en-AU" sz="3200" dirty="0">
              <a:latin typeface="Helvetica Now Text" panose="020B0504030202020204" pitchFamily="34" charset="0"/>
            </a:endParaRPr>
          </a:p>
          <a:p>
            <a:pPr marL="457200" lvl="1" indent="-457200">
              <a:buFont typeface="Arial" panose="020B0604020202020204" pitchFamily="34" charset="0"/>
              <a:buChar char="•"/>
            </a:pPr>
            <a:r>
              <a:rPr lang="en-AU" sz="3200" dirty="0">
                <a:latin typeface="Helvetica Now Text" panose="020B0504030202020204" pitchFamily="34" charset="0"/>
              </a:rPr>
              <a:t>Any personal insurance cover you have</a:t>
            </a:r>
          </a:p>
          <a:p>
            <a:pPr marL="457200" lvl="1" indent="-457200">
              <a:buFont typeface="Arial" panose="020B0604020202020204" pitchFamily="34" charset="0"/>
              <a:buChar char="•"/>
            </a:pPr>
            <a:endParaRPr lang="en-AU" sz="3200" dirty="0">
              <a:latin typeface="Helvetica Now Text" panose="020B0504030202020204" pitchFamily="34" charset="0"/>
            </a:endParaRPr>
          </a:p>
          <a:p>
            <a:pPr marL="457200" lvl="1" indent="-457200">
              <a:buFont typeface="Arial" panose="020B0604020202020204" pitchFamily="34" charset="0"/>
              <a:buChar char="•"/>
            </a:pPr>
            <a:r>
              <a:rPr lang="en-AU" sz="3200" dirty="0">
                <a:latin typeface="Helvetica Now Text" panose="020B0504030202020204" pitchFamily="34" charset="0"/>
              </a:rPr>
              <a:t>If you do not feel the sum of what you have is enough you can apply for more cover to the super fund but it is subject to underwriting and acceptance by the insurer</a:t>
            </a:r>
          </a:p>
          <a:p>
            <a:pPr marL="0" lvl="1"/>
            <a:endParaRPr lang="en-AU" sz="3200" dirty="0">
              <a:latin typeface="Helvetica Now Text" panose="020B0504030202020204" pitchFamily="34" charset="0"/>
            </a:endParaRPr>
          </a:p>
          <a:p>
            <a:pPr marL="0" lvl="1"/>
            <a:r>
              <a:rPr lang="en-AU" sz="3200" dirty="0">
                <a:latin typeface="Helvetica Now Text" panose="020B0504030202020204" pitchFamily="34" charset="0"/>
              </a:rPr>
              <a:t>If you opt out of any insurance cover it will need to be in writing and if you subsequently change your mind then underwriting would apply and you may or may not have the cover accepted by the insurer.</a:t>
            </a:r>
          </a:p>
          <a:p>
            <a:pPr marL="0" lvl="1"/>
            <a:endParaRPr lang="en-AU" sz="2400" dirty="0">
              <a:latin typeface="Helvetica Now Text" panose="020B0504030202020204" pitchFamily="34" charset="0"/>
            </a:endParaRPr>
          </a:p>
          <a:p>
            <a:pPr marL="0" lvl="1"/>
            <a:endParaRPr lang="en-AU" sz="2400" dirty="0">
              <a:latin typeface="Helvetica Now Text" panose="020B0504030202020204" pitchFamily="34" charset="0"/>
            </a:endParaRPr>
          </a:p>
          <a:p>
            <a:pPr marL="0" lvl="1"/>
            <a:endParaRPr lang="en-AU" sz="2400" dirty="0">
              <a:latin typeface="Helvetica Now Text" panose="020B0504030202020204" pitchFamily="34" charset="0"/>
            </a:endParaRPr>
          </a:p>
        </p:txBody>
      </p:sp>
    </p:spTree>
    <p:extLst>
      <p:ext uri="{BB962C8B-B14F-4D97-AF65-F5344CB8AC3E}">
        <p14:creationId xmlns:p14="http://schemas.microsoft.com/office/powerpoint/2010/main" val="118813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A7CF86-E644-41A4-9EC4-621E57BF5214}"/>
              </a:ext>
            </a:extLst>
          </p:cNvPr>
          <p:cNvPicPr>
            <a:picLocks noChangeAspect="1"/>
          </p:cNvPicPr>
          <p:nvPr/>
        </p:nvPicPr>
        <p:blipFill>
          <a:blip r:embed="rId3"/>
          <a:stretch>
            <a:fillRect/>
          </a:stretch>
        </p:blipFill>
        <p:spPr>
          <a:xfrm>
            <a:off x="9904413" y="0"/>
            <a:ext cx="14478000" cy="13716000"/>
          </a:xfrm>
          <a:prstGeom prst="rect">
            <a:avLst/>
          </a:prstGeom>
        </p:spPr>
      </p:pic>
      <p:sp>
        <p:nvSpPr>
          <p:cNvPr id="6" name="Title 5">
            <a:extLst>
              <a:ext uri="{FF2B5EF4-FFF2-40B4-BE49-F238E27FC236}">
                <a16:creationId xmlns:a16="http://schemas.microsoft.com/office/drawing/2014/main" id="{C260599E-3E80-AE40-B0FE-3870FC7AAD75}"/>
              </a:ext>
            </a:extLst>
          </p:cNvPr>
          <p:cNvSpPr>
            <a:spLocks noGrp="1"/>
          </p:cNvSpPr>
          <p:nvPr>
            <p:ph type="title"/>
          </p:nvPr>
        </p:nvSpPr>
        <p:spPr>
          <a:xfrm>
            <a:off x="721920" y="5141571"/>
            <a:ext cx="8409890" cy="1868998"/>
          </a:xfrm>
        </p:spPr>
        <p:txBody>
          <a:bodyPr/>
          <a:lstStyle/>
          <a:p>
            <a:r>
              <a:rPr lang="en-GB" dirty="0"/>
              <a:t>Next steps</a:t>
            </a:r>
          </a:p>
        </p:txBody>
      </p:sp>
      <p:sp>
        <p:nvSpPr>
          <p:cNvPr id="3" name="Slide Number Placeholder 2">
            <a:extLst>
              <a:ext uri="{FF2B5EF4-FFF2-40B4-BE49-F238E27FC236}">
                <a16:creationId xmlns:a16="http://schemas.microsoft.com/office/drawing/2014/main" id="{4C1F1675-59A3-AD45-A714-24445DDA6B46}"/>
              </a:ext>
            </a:extLst>
          </p:cNvPr>
          <p:cNvSpPr>
            <a:spLocks noGrp="1"/>
          </p:cNvSpPr>
          <p:nvPr>
            <p:ph type="sldNum" sz="quarter" idx="10"/>
          </p:nvPr>
        </p:nvSpPr>
        <p:spPr>
          <a:xfrm>
            <a:off x="22817394" y="12522200"/>
            <a:ext cx="807577" cy="730250"/>
          </a:xfrm>
        </p:spPr>
        <p:txBody>
          <a:bodyPr/>
          <a:lstStyle/>
          <a:p>
            <a:fld id="{91D568E7-61F5-D04E-995D-81EF41C01A2A}" type="slidenum">
              <a:rPr lang="en-GB" smtClean="0"/>
              <a:pPr/>
              <a:t>16</a:t>
            </a:fld>
            <a:endParaRPr lang="en-GB"/>
          </a:p>
        </p:txBody>
      </p:sp>
      <p:sp>
        <p:nvSpPr>
          <p:cNvPr id="2" name="Footer Placeholder 1">
            <a:extLst>
              <a:ext uri="{FF2B5EF4-FFF2-40B4-BE49-F238E27FC236}">
                <a16:creationId xmlns:a16="http://schemas.microsoft.com/office/drawing/2014/main" id="{F48839F9-E646-41DF-9DE5-33BB6750B46F}"/>
              </a:ext>
            </a:extLst>
          </p:cNvPr>
          <p:cNvSpPr>
            <a:spLocks noGrp="1"/>
          </p:cNvSpPr>
          <p:nvPr>
            <p:ph type="ftr" sz="quarter" idx="11"/>
          </p:nvPr>
        </p:nvSpPr>
        <p:spPr>
          <a:xfrm>
            <a:off x="12023125" y="12554568"/>
            <a:ext cx="10077288" cy="730250"/>
          </a:xfrm>
        </p:spPr>
        <p:txBody>
          <a:bodyPr/>
          <a:lstStyle/>
          <a:p>
            <a:r>
              <a:rPr lang="en-GB"/>
              <a:t>Legal Copy Helvetica Regular 8/9.6 White</a:t>
            </a:r>
            <a:endParaRPr lang="en-GB" dirty="0"/>
          </a:p>
        </p:txBody>
      </p:sp>
      <p:sp>
        <p:nvSpPr>
          <p:cNvPr id="7" name="Subtitle 6">
            <a:extLst>
              <a:ext uri="{FF2B5EF4-FFF2-40B4-BE49-F238E27FC236}">
                <a16:creationId xmlns:a16="http://schemas.microsoft.com/office/drawing/2014/main" id="{77D85B01-FCFD-C94C-B338-B5DB868310E8}"/>
              </a:ext>
            </a:extLst>
          </p:cNvPr>
          <p:cNvSpPr>
            <a:spLocks noGrp="1"/>
          </p:cNvSpPr>
          <p:nvPr>
            <p:ph type="subTitle" idx="13"/>
          </p:nvPr>
        </p:nvSpPr>
        <p:spPr>
          <a:xfrm>
            <a:off x="465310" y="1049902"/>
            <a:ext cx="8569128" cy="4091669"/>
          </a:xfrm>
        </p:spPr>
        <p:txBody>
          <a:bodyPr/>
          <a:lstStyle/>
          <a:p>
            <a:r>
              <a:rPr lang="en-GB" dirty="0"/>
              <a:t>5</a:t>
            </a:r>
          </a:p>
        </p:txBody>
      </p:sp>
    </p:spTree>
    <p:extLst>
      <p:ext uri="{BB962C8B-B14F-4D97-AF65-F5344CB8AC3E}">
        <p14:creationId xmlns:p14="http://schemas.microsoft.com/office/powerpoint/2010/main" val="361821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6A2B46-BAB9-4F4B-A052-26C4BDADAA1A}"/>
              </a:ext>
            </a:extLst>
          </p:cNvPr>
          <p:cNvSpPr>
            <a:spLocks noGrp="1"/>
          </p:cNvSpPr>
          <p:nvPr>
            <p:ph type="title"/>
          </p:nvPr>
        </p:nvSpPr>
        <p:spPr/>
        <p:txBody>
          <a:bodyPr/>
          <a:lstStyle/>
          <a:p>
            <a:r>
              <a:rPr lang="en-AU" dirty="0"/>
              <a:t>Next Steps</a:t>
            </a:r>
          </a:p>
        </p:txBody>
      </p:sp>
      <p:sp>
        <p:nvSpPr>
          <p:cNvPr id="9" name="TextBox 8">
            <a:extLst>
              <a:ext uri="{FF2B5EF4-FFF2-40B4-BE49-F238E27FC236}">
                <a16:creationId xmlns:a16="http://schemas.microsoft.com/office/drawing/2014/main" id="{64C3E457-DEC1-4C4C-8676-03BD8206AA32}"/>
              </a:ext>
            </a:extLst>
          </p:cNvPr>
          <p:cNvSpPr txBox="1"/>
          <p:nvPr/>
        </p:nvSpPr>
        <p:spPr>
          <a:xfrm>
            <a:off x="2243068" y="3027856"/>
            <a:ext cx="17945449" cy="8463855"/>
          </a:xfrm>
          <a:prstGeom prst="rect">
            <a:avLst/>
          </a:prstGeom>
          <a:noFill/>
        </p:spPr>
        <p:txBody>
          <a:bodyPr wrap="square">
            <a:spAutoFit/>
          </a:bodyPr>
          <a:lstStyle/>
          <a:p>
            <a:pPr marL="457200" lvl="1" indent="-457200">
              <a:buFont typeface="Arial" panose="020B0604020202020204" pitchFamily="34" charset="0"/>
              <a:buChar char="•"/>
            </a:pPr>
            <a:r>
              <a:rPr lang="en-GB" sz="3200" dirty="0">
                <a:latin typeface="Helvetica Now Text" panose="020B0504030202020204" pitchFamily="34" charset="0"/>
              </a:rPr>
              <a:t>You do not need to take any action with regards to the Employer paid death and TPD insurance as it will be automatically provided to you.</a:t>
            </a:r>
          </a:p>
          <a:p>
            <a:pPr marL="457200" lvl="1" indent="-457200">
              <a:buFont typeface="Arial" panose="020B0604020202020204" pitchFamily="34" charset="0"/>
              <a:buChar char="•"/>
            </a:pPr>
            <a:endParaRPr lang="en-GB" sz="3200" dirty="0">
              <a:latin typeface="Helvetica Now Text" panose="020B0504030202020204" pitchFamily="34" charset="0"/>
            </a:endParaRPr>
          </a:p>
          <a:p>
            <a:pPr marL="457200" lvl="1" indent="-457200">
              <a:buFont typeface="Arial" panose="020B0604020202020204" pitchFamily="34" charset="0"/>
              <a:buChar char="•"/>
            </a:pPr>
            <a:r>
              <a:rPr lang="en-GB" sz="3200" dirty="0" err="1">
                <a:latin typeface="Helvetica Now Text" panose="020B0504030202020204" pitchFamily="34" charset="0"/>
              </a:rPr>
              <a:t>AustralianSuper</a:t>
            </a:r>
            <a:r>
              <a:rPr lang="en-GB" sz="3200" dirty="0">
                <a:latin typeface="Helvetica Now Text" panose="020B0504030202020204" pitchFamily="34" charset="0"/>
              </a:rPr>
              <a:t> will be providing written communication and access to a microsite (end April/early May) as well as run sessions for team members (June).</a:t>
            </a:r>
          </a:p>
          <a:p>
            <a:pPr marL="457200" lvl="1" indent="-457200">
              <a:buFont typeface="Arial" panose="020B0604020202020204" pitchFamily="34" charset="0"/>
              <a:buChar char="•"/>
            </a:pPr>
            <a:endParaRPr lang="en-GB" sz="3200" dirty="0">
              <a:latin typeface="Helvetica Now Text" panose="020B0504030202020204" pitchFamily="34" charset="0"/>
            </a:endParaRPr>
          </a:p>
          <a:p>
            <a:pPr marL="457200" lvl="1" indent="-457200">
              <a:buFont typeface="Arial" panose="020B0604020202020204" pitchFamily="34" charset="0"/>
              <a:buChar char="•"/>
            </a:pPr>
            <a:r>
              <a:rPr lang="en-GB" sz="3200" dirty="0">
                <a:latin typeface="Helvetica Now Text" panose="020B0504030202020204" pitchFamily="34" charset="0"/>
              </a:rPr>
              <a:t>We suggest you review your current superannuation arrangements, especially in relation to insurance.</a:t>
            </a:r>
          </a:p>
          <a:p>
            <a:pPr marL="457200" lvl="1" indent="-457200">
              <a:buFont typeface="Arial" panose="020B0604020202020204" pitchFamily="34" charset="0"/>
              <a:buChar char="•"/>
            </a:pPr>
            <a:endParaRPr lang="en-GB" sz="3200" dirty="0">
              <a:latin typeface="Helvetica Now Text" panose="020B0504030202020204" pitchFamily="34" charset="0"/>
            </a:endParaRPr>
          </a:p>
          <a:p>
            <a:pPr marL="457200" lvl="1" indent="-457200">
              <a:buFont typeface="Arial" panose="020B0604020202020204" pitchFamily="34" charset="0"/>
              <a:buChar char="•"/>
            </a:pPr>
            <a:r>
              <a:rPr lang="en-GB" sz="3200" dirty="0">
                <a:latin typeface="Helvetica Now Text" panose="020B0504030202020204" pitchFamily="34" charset="0"/>
              </a:rPr>
              <a:t>You may also consider seeking qualified financial advice which takes into account your personal needs and objectives to enable you to make an informed decision about your superannuation and insurance levels.</a:t>
            </a:r>
          </a:p>
          <a:p>
            <a:pPr marL="457200" lvl="1" indent="-457200">
              <a:buFont typeface="Arial" panose="020B0604020202020204" pitchFamily="34" charset="0"/>
              <a:buChar char="•"/>
            </a:pPr>
            <a:endParaRPr lang="en-GB" sz="3200" dirty="0">
              <a:latin typeface="Helvetica Now Text" panose="020B0504030202020204" pitchFamily="34" charset="0"/>
            </a:endParaRPr>
          </a:p>
          <a:p>
            <a:pPr marL="457200" lvl="1" indent="-457200">
              <a:buFont typeface="Arial" panose="020B0604020202020204" pitchFamily="34" charset="0"/>
              <a:buChar char="•"/>
            </a:pPr>
            <a:r>
              <a:rPr lang="en-GB" sz="3200" dirty="0" err="1">
                <a:latin typeface="Helvetica Now Text" panose="020B0504030202020204" pitchFamily="34" charset="0"/>
              </a:rPr>
              <a:t>AustralianSuper</a:t>
            </a:r>
            <a:r>
              <a:rPr lang="en-GB" sz="3200" dirty="0">
                <a:latin typeface="Helvetica Now Text" panose="020B0504030202020204" pitchFamily="34" charset="0"/>
              </a:rPr>
              <a:t> Select Product Disclosure Statement </a:t>
            </a:r>
            <a:r>
              <a:rPr lang="en-GB" sz="3200" dirty="0">
                <a:latin typeface="Helvetica Now Text" panose="020B0504030202020204" pitchFamily="34" charset="0"/>
                <a:hlinkClick r:id="rId2"/>
              </a:rPr>
              <a:t>https://www.australiansuper.com/-/media/australian-super/files/tools-and-advice/forms-and-fact-sheets/superannuation/product-disclosure-statements/pds-select.pdf</a:t>
            </a:r>
            <a:endParaRPr lang="en-GB" sz="3200" dirty="0">
              <a:latin typeface="Helvetica Now Text" panose="020B0504030202020204" pitchFamily="34" charset="0"/>
            </a:endParaRPr>
          </a:p>
          <a:p>
            <a:pPr marL="0" lvl="1"/>
            <a:endParaRPr lang="en-GB" sz="3200" dirty="0">
              <a:latin typeface="Helvetica Now Text" panose="020B0504030202020204" pitchFamily="34" charset="0"/>
            </a:endParaRPr>
          </a:p>
        </p:txBody>
      </p:sp>
    </p:spTree>
    <p:extLst>
      <p:ext uri="{BB962C8B-B14F-4D97-AF65-F5344CB8AC3E}">
        <p14:creationId xmlns:p14="http://schemas.microsoft.com/office/powerpoint/2010/main" val="3153251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4C8DA5-1EF6-EF47-BBC8-7E41F4449DFC}"/>
              </a:ext>
            </a:extLst>
          </p:cNvPr>
          <p:cNvSpPr>
            <a:spLocks noGrp="1"/>
          </p:cNvSpPr>
          <p:nvPr>
            <p:ph type="sldNum" sz="quarter" idx="12"/>
          </p:nvPr>
        </p:nvSpPr>
        <p:spPr>
          <a:xfrm>
            <a:off x="22817394" y="12522200"/>
            <a:ext cx="807577" cy="730250"/>
          </a:xfrm>
        </p:spPr>
        <p:txBody>
          <a:bodyPr/>
          <a:lstStyle/>
          <a:p>
            <a:fld id="{91D568E7-61F5-D04E-995D-81EF41C01A2A}" type="slidenum">
              <a:rPr lang="en-GB" smtClean="0"/>
              <a:pPr/>
              <a:t>18</a:t>
            </a:fld>
            <a:endParaRPr lang="en-GB"/>
          </a:p>
        </p:txBody>
      </p:sp>
      <p:sp>
        <p:nvSpPr>
          <p:cNvPr id="4" name="Footer Placeholder 3">
            <a:extLst>
              <a:ext uri="{FF2B5EF4-FFF2-40B4-BE49-F238E27FC236}">
                <a16:creationId xmlns:a16="http://schemas.microsoft.com/office/drawing/2014/main" id="{92A3C542-3264-4CA6-AE2F-AFF0346F3897}"/>
              </a:ext>
            </a:extLst>
          </p:cNvPr>
          <p:cNvSpPr>
            <a:spLocks noGrp="1"/>
          </p:cNvSpPr>
          <p:nvPr>
            <p:ph type="ftr" sz="quarter" idx="3"/>
          </p:nvPr>
        </p:nvSpPr>
        <p:spPr>
          <a:xfrm>
            <a:off x="12023125" y="12554568"/>
            <a:ext cx="10077288" cy="730250"/>
          </a:xfrm>
        </p:spPr>
        <p:txBody>
          <a:bodyPr/>
          <a:lstStyle/>
          <a:p>
            <a:r>
              <a:rPr lang="en-GB" dirty="0"/>
              <a:t>Legal Copy Helvetica Regular 8/9.6 White</a:t>
            </a:r>
          </a:p>
        </p:txBody>
      </p:sp>
      <p:sp>
        <p:nvSpPr>
          <p:cNvPr id="10" name="Title 9">
            <a:extLst>
              <a:ext uri="{FF2B5EF4-FFF2-40B4-BE49-F238E27FC236}">
                <a16:creationId xmlns:a16="http://schemas.microsoft.com/office/drawing/2014/main" id="{D214C628-9CFC-9548-86B4-8C9F6F34559D}"/>
              </a:ext>
            </a:extLst>
          </p:cNvPr>
          <p:cNvSpPr>
            <a:spLocks noGrp="1"/>
          </p:cNvSpPr>
          <p:nvPr>
            <p:ph type="title"/>
          </p:nvPr>
        </p:nvSpPr>
        <p:spPr>
          <a:xfrm>
            <a:off x="2252459" y="2975248"/>
            <a:ext cx="10598568" cy="1384995"/>
          </a:xfrm>
        </p:spPr>
        <p:txBody>
          <a:bodyPr/>
          <a:lstStyle/>
          <a:p>
            <a:r>
              <a:rPr lang="en-GB" dirty="0"/>
              <a:t>Questions?</a:t>
            </a:r>
          </a:p>
        </p:txBody>
      </p:sp>
    </p:spTree>
    <p:extLst>
      <p:ext uri="{BB962C8B-B14F-4D97-AF65-F5344CB8AC3E}">
        <p14:creationId xmlns:p14="http://schemas.microsoft.com/office/powerpoint/2010/main" val="3328393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2BFC76-A97F-1A42-866D-199E477EAE8F}"/>
              </a:ext>
            </a:extLst>
          </p:cNvPr>
          <p:cNvSpPr>
            <a:spLocks noGrp="1"/>
          </p:cNvSpPr>
          <p:nvPr>
            <p:ph type="sldNum" sz="quarter" idx="12"/>
          </p:nvPr>
        </p:nvSpPr>
        <p:spPr/>
        <p:txBody>
          <a:bodyPr/>
          <a:lstStyle/>
          <a:p>
            <a:fld id="{91D568E7-61F5-D04E-995D-81EF41C01A2A}" type="slidenum">
              <a:rPr lang="en-GB" smtClean="0"/>
              <a:pPr/>
              <a:t>2</a:t>
            </a:fld>
            <a:endParaRPr lang="en-GB"/>
          </a:p>
        </p:txBody>
      </p:sp>
      <p:sp>
        <p:nvSpPr>
          <p:cNvPr id="2" name="Title 1">
            <a:extLst>
              <a:ext uri="{FF2B5EF4-FFF2-40B4-BE49-F238E27FC236}">
                <a16:creationId xmlns:a16="http://schemas.microsoft.com/office/drawing/2014/main" id="{780A740A-C393-3D42-BE95-700C16782DF8}"/>
              </a:ext>
            </a:extLst>
          </p:cNvPr>
          <p:cNvSpPr>
            <a:spLocks noGrp="1"/>
          </p:cNvSpPr>
          <p:nvPr>
            <p:ph type="title"/>
          </p:nvPr>
        </p:nvSpPr>
        <p:spPr/>
        <p:txBody>
          <a:bodyPr/>
          <a:lstStyle/>
          <a:p>
            <a:r>
              <a:rPr lang="en-GB" dirty="0"/>
              <a:t>Disclaimer and General Advice Warning</a:t>
            </a:r>
          </a:p>
        </p:txBody>
      </p:sp>
      <p:sp>
        <p:nvSpPr>
          <p:cNvPr id="15" name="TextBox 14">
            <a:extLst>
              <a:ext uri="{FF2B5EF4-FFF2-40B4-BE49-F238E27FC236}">
                <a16:creationId xmlns:a16="http://schemas.microsoft.com/office/drawing/2014/main" id="{5A23079E-5B28-4EE2-932B-A11DB31C86C8}"/>
              </a:ext>
            </a:extLst>
          </p:cNvPr>
          <p:cNvSpPr txBox="1"/>
          <p:nvPr/>
        </p:nvSpPr>
        <p:spPr>
          <a:xfrm>
            <a:off x="2246313" y="4067024"/>
            <a:ext cx="19089688" cy="1200329"/>
          </a:xfrm>
          <a:prstGeom prst="rect">
            <a:avLst/>
          </a:prstGeom>
          <a:noFill/>
        </p:spPr>
        <p:txBody>
          <a:bodyPr wrap="square">
            <a:spAutoFit/>
          </a:bodyPr>
          <a:lstStyle/>
          <a:p>
            <a:pPr>
              <a:spcAft>
                <a:spcPts val="1200"/>
              </a:spcAft>
            </a:pPr>
            <a:r>
              <a:rPr lang="en-AU" sz="2400" dirty="0">
                <a:solidFill>
                  <a:schemeClr val="bg1"/>
                </a:solidFill>
                <a:latin typeface="Helvetica Now Text" panose="020B0504030202020204" pitchFamily="34" charset="0"/>
              </a:rPr>
              <a:t>The information contained in this presentation is general in nature and should not be relied on as advice (personal or otherwise) because your personal needs, objectives and financial situation have not been considered. Before deciding whether a particular product is right for you, please read the relevant Product Disclosure Statement or speak to a financial adviser. </a:t>
            </a:r>
          </a:p>
        </p:txBody>
      </p:sp>
      <p:sp>
        <p:nvSpPr>
          <p:cNvPr id="17" name="TextBox 16">
            <a:extLst>
              <a:ext uri="{FF2B5EF4-FFF2-40B4-BE49-F238E27FC236}">
                <a16:creationId xmlns:a16="http://schemas.microsoft.com/office/drawing/2014/main" id="{DCF6A8BB-4490-4B57-BCB1-65527C795370}"/>
              </a:ext>
            </a:extLst>
          </p:cNvPr>
          <p:cNvSpPr txBox="1"/>
          <p:nvPr/>
        </p:nvSpPr>
        <p:spPr>
          <a:xfrm>
            <a:off x="2246313" y="6428062"/>
            <a:ext cx="18713169" cy="4857933"/>
          </a:xfrm>
          <a:prstGeom prst="rect">
            <a:avLst/>
          </a:prstGeom>
          <a:noFill/>
        </p:spPr>
        <p:txBody>
          <a:bodyPr wrap="square">
            <a:spAutoFit/>
          </a:bodyPr>
          <a:lstStyle/>
          <a:p>
            <a:pPr>
              <a:lnSpc>
                <a:spcPct val="90000"/>
              </a:lnSpc>
              <a:spcAft>
                <a:spcPts val="1200"/>
              </a:spcAft>
            </a:pPr>
            <a:r>
              <a:rPr lang="en-US" sz="2400" b="1" dirty="0">
                <a:solidFill>
                  <a:schemeClr val="bg1"/>
                </a:solidFill>
                <a:latin typeface="Helvetica Now Text" panose="020B0504030202020204" pitchFamily="34" charset="0"/>
              </a:rPr>
              <a:t>Confidentiality Notice</a:t>
            </a:r>
          </a:p>
          <a:p>
            <a:pPr>
              <a:lnSpc>
                <a:spcPct val="90000"/>
              </a:lnSpc>
              <a:spcAft>
                <a:spcPts val="1200"/>
              </a:spcAft>
            </a:pPr>
            <a:r>
              <a:rPr lang="en-US" sz="2400" dirty="0">
                <a:solidFill>
                  <a:schemeClr val="bg1"/>
                </a:solidFill>
                <a:latin typeface="Helvetica Now Text" panose="020B0504030202020204" pitchFamily="34" charset="0"/>
              </a:rPr>
              <a:t>Information contained in this document is confidential. It must not be disclosed to any third parties, or otherwise be reproduced, stored or transmitted, other than as permitted by law or with our prior written approval. </a:t>
            </a:r>
          </a:p>
          <a:p>
            <a:pPr indent="-457200">
              <a:lnSpc>
                <a:spcPct val="90000"/>
              </a:lnSpc>
              <a:spcAft>
                <a:spcPts val="1200"/>
              </a:spcAft>
              <a:buFont typeface="Arial" panose="020B0604020202020204" pitchFamily="34" charset="0"/>
              <a:buChar char="•"/>
            </a:pPr>
            <a:endParaRPr lang="en-US" sz="2400" dirty="0">
              <a:solidFill>
                <a:schemeClr val="bg1"/>
              </a:solidFill>
              <a:latin typeface="Helvetica Now Text" panose="020B0504030202020204" pitchFamily="34" charset="0"/>
            </a:endParaRPr>
          </a:p>
          <a:p>
            <a:pPr>
              <a:lnSpc>
                <a:spcPct val="90000"/>
              </a:lnSpc>
              <a:spcAft>
                <a:spcPts val="1200"/>
              </a:spcAft>
            </a:pPr>
            <a:r>
              <a:rPr lang="en-US" sz="2400" b="1" dirty="0">
                <a:solidFill>
                  <a:schemeClr val="bg1"/>
                </a:solidFill>
                <a:latin typeface="Helvetica Now Text" panose="020B0504030202020204" pitchFamily="34" charset="0"/>
              </a:rPr>
              <a:t>Privacy Notice</a:t>
            </a:r>
          </a:p>
          <a:p>
            <a:pPr>
              <a:lnSpc>
                <a:spcPct val="90000"/>
              </a:lnSpc>
              <a:spcAft>
                <a:spcPts val="1200"/>
              </a:spcAft>
            </a:pPr>
            <a:r>
              <a:rPr lang="en-US" sz="2400" dirty="0">
                <a:solidFill>
                  <a:schemeClr val="bg1"/>
                </a:solidFill>
                <a:latin typeface="Helvetica Now Text" panose="020B0504030202020204" pitchFamily="34" charset="0"/>
              </a:rPr>
              <a:t>Aon has always valued the privacy of personal information. If you would like a copy of our Privacy Policy, you can contact us or access it from our website at www.aon.com.au.</a:t>
            </a:r>
          </a:p>
          <a:p>
            <a:pPr>
              <a:lnSpc>
                <a:spcPct val="90000"/>
              </a:lnSpc>
              <a:spcAft>
                <a:spcPts val="1200"/>
              </a:spcAft>
            </a:pPr>
            <a:r>
              <a:rPr lang="en-US" sz="2400" dirty="0">
                <a:solidFill>
                  <a:schemeClr val="bg1"/>
                </a:solidFill>
                <a:latin typeface="Helvetica Now Text" panose="020B0504030202020204" pitchFamily="34" charset="0"/>
              </a:rPr>
              <a:t>Aon has taken reasonable care in the production of this document and the information contained in it has been obtained from sources that Aon reasonably believes to be reliable. Aon however, does not make any representation as to the accuracy of any information received from third parties and is unable to accept any liability for any loss incurred by anyone who relies on the contents of this document to the extent permitted by law. The recipient of this document is responsible for their use of it. Please feel free to contact us if you would like any further information.</a:t>
            </a:r>
          </a:p>
        </p:txBody>
      </p:sp>
    </p:spTree>
    <p:extLst>
      <p:ext uri="{BB962C8B-B14F-4D97-AF65-F5344CB8AC3E}">
        <p14:creationId xmlns:p14="http://schemas.microsoft.com/office/powerpoint/2010/main" val="3426402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0AB5E1-4243-F74E-82E0-DAC5EF0B970E}"/>
              </a:ext>
            </a:extLst>
          </p:cNvPr>
          <p:cNvSpPr>
            <a:spLocks noGrp="1"/>
          </p:cNvSpPr>
          <p:nvPr>
            <p:ph type="sldNum" sz="quarter" idx="12"/>
          </p:nvPr>
        </p:nvSpPr>
        <p:spPr>
          <a:xfrm>
            <a:off x="22817394" y="12522200"/>
            <a:ext cx="807577" cy="730250"/>
          </a:xfrm>
        </p:spPr>
        <p:txBody>
          <a:bodyPr/>
          <a:lstStyle/>
          <a:p>
            <a:fld id="{91D568E7-61F5-D04E-995D-81EF41C01A2A}" type="slidenum">
              <a:rPr lang="en-GB" smtClean="0"/>
              <a:pPr/>
              <a:t>3</a:t>
            </a:fld>
            <a:endParaRPr lang="en-GB"/>
          </a:p>
        </p:txBody>
      </p:sp>
      <p:sp>
        <p:nvSpPr>
          <p:cNvPr id="25" name="Text Placeholder 24">
            <a:extLst>
              <a:ext uri="{FF2B5EF4-FFF2-40B4-BE49-F238E27FC236}">
                <a16:creationId xmlns:a16="http://schemas.microsoft.com/office/drawing/2014/main" id="{17514085-5F4E-DD4B-94D7-1A3387927F7B}"/>
              </a:ext>
            </a:extLst>
          </p:cNvPr>
          <p:cNvSpPr>
            <a:spLocks noGrp="1"/>
          </p:cNvSpPr>
          <p:nvPr>
            <p:ph type="body" sz="quarter" idx="15"/>
          </p:nvPr>
        </p:nvSpPr>
        <p:spPr>
          <a:xfrm>
            <a:off x="1827703" y="4943319"/>
            <a:ext cx="3848100" cy="3912070"/>
          </a:xfrm>
        </p:spPr>
        <p:txBody>
          <a:bodyPr/>
          <a:lstStyle/>
          <a:p>
            <a:r>
              <a:rPr lang="en-GB" dirty="0"/>
              <a:t>Activity undertaken</a:t>
            </a:r>
          </a:p>
          <a:p>
            <a:pPr marL="342900" lvl="1" indent="-342900">
              <a:buFont typeface="Arial" panose="020B0604020202020204" pitchFamily="34" charset="0"/>
              <a:buChar char="•"/>
            </a:pPr>
            <a:r>
              <a:rPr lang="en-GB" dirty="0"/>
              <a:t>Super fund tender</a:t>
            </a:r>
          </a:p>
          <a:p>
            <a:pPr marL="342900" lvl="1" indent="-342900">
              <a:buFont typeface="Arial" panose="020B0604020202020204" pitchFamily="34" charset="0"/>
              <a:buChar char="•"/>
            </a:pPr>
            <a:endParaRPr lang="en-GB" dirty="0"/>
          </a:p>
        </p:txBody>
      </p:sp>
      <p:sp>
        <p:nvSpPr>
          <p:cNvPr id="27" name="Text Placeholder 26">
            <a:extLst>
              <a:ext uri="{FF2B5EF4-FFF2-40B4-BE49-F238E27FC236}">
                <a16:creationId xmlns:a16="http://schemas.microsoft.com/office/drawing/2014/main" id="{294CC070-1B4A-244C-88C8-4EFE6D8F3F71}"/>
              </a:ext>
            </a:extLst>
          </p:cNvPr>
          <p:cNvSpPr>
            <a:spLocks noGrp="1"/>
          </p:cNvSpPr>
          <p:nvPr>
            <p:ph type="body" sz="quarter" idx="17"/>
          </p:nvPr>
        </p:nvSpPr>
        <p:spPr>
          <a:xfrm>
            <a:off x="9941398" y="4933638"/>
            <a:ext cx="3848100" cy="3676215"/>
          </a:xfrm>
        </p:spPr>
        <p:txBody>
          <a:bodyPr/>
          <a:lstStyle/>
          <a:p>
            <a:r>
              <a:rPr lang="en-GB" dirty="0"/>
              <a:t>Considerations for different team member groups</a:t>
            </a:r>
          </a:p>
          <a:p>
            <a:pPr marL="342900" lvl="1" indent="-342900">
              <a:buFont typeface="Arial" panose="020B0604020202020204" pitchFamily="34" charset="0"/>
              <a:buChar char="•"/>
            </a:pPr>
            <a:r>
              <a:rPr lang="en-GB" dirty="0"/>
              <a:t>S&amp;P AMP and IHS CFS super members</a:t>
            </a:r>
          </a:p>
          <a:p>
            <a:pPr marL="342900" lvl="1" indent="-342900">
              <a:buFont typeface="Arial" panose="020B0604020202020204" pitchFamily="34" charset="0"/>
              <a:buChar char="•"/>
            </a:pPr>
            <a:r>
              <a:rPr lang="en-GB" dirty="0"/>
              <a:t>Markit </a:t>
            </a:r>
            <a:r>
              <a:rPr lang="en-GB" dirty="0" err="1"/>
              <a:t>AustralianSuper</a:t>
            </a:r>
            <a:r>
              <a:rPr lang="en-GB" dirty="0"/>
              <a:t> members</a:t>
            </a:r>
          </a:p>
          <a:p>
            <a:pPr marL="342900" lvl="1" indent="-342900">
              <a:buFont typeface="Arial" panose="020B0604020202020204" pitchFamily="34" charset="0"/>
              <a:buChar char="•"/>
            </a:pPr>
            <a:r>
              <a:rPr lang="en-GB" dirty="0"/>
              <a:t>Other</a:t>
            </a:r>
          </a:p>
        </p:txBody>
      </p:sp>
      <p:sp>
        <p:nvSpPr>
          <p:cNvPr id="85" name="Title 84">
            <a:extLst>
              <a:ext uri="{FF2B5EF4-FFF2-40B4-BE49-F238E27FC236}">
                <a16:creationId xmlns:a16="http://schemas.microsoft.com/office/drawing/2014/main" id="{77FE5671-54C4-EB4E-B648-7301494141E9}"/>
              </a:ext>
            </a:extLst>
          </p:cNvPr>
          <p:cNvSpPr>
            <a:spLocks noGrp="1"/>
          </p:cNvSpPr>
          <p:nvPr>
            <p:ph type="title"/>
          </p:nvPr>
        </p:nvSpPr>
        <p:spPr>
          <a:xfrm>
            <a:off x="2246313" y="936384"/>
            <a:ext cx="7580769" cy="800219"/>
          </a:xfrm>
        </p:spPr>
        <p:txBody>
          <a:bodyPr/>
          <a:lstStyle/>
          <a:p>
            <a:r>
              <a:rPr lang="en-GB" dirty="0"/>
              <a:t>Agenda</a:t>
            </a:r>
          </a:p>
        </p:txBody>
      </p:sp>
      <p:sp>
        <p:nvSpPr>
          <p:cNvPr id="21" name="Text Placeholder 23">
            <a:extLst>
              <a:ext uri="{FF2B5EF4-FFF2-40B4-BE49-F238E27FC236}">
                <a16:creationId xmlns:a16="http://schemas.microsoft.com/office/drawing/2014/main" id="{E01992BD-8871-4836-8F38-307BAD8C5674}"/>
              </a:ext>
            </a:extLst>
          </p:cNvPr>
          <p:cNvSpPr txBox="1">
            <a:spLocks/>
          </p:cNvSpPr>
          <p:nvPr/>
        </p:nvSpPr>
        <p:spPr>
          <a:xfrm>
            <a:off x="15264587" y="4853434"/>
            <a:ext cx="3848100" cy="4176266"/>
          </a:xfrm>
          <a:prstGeom prst="rect">
            <a:avLst/>
          </a:prstGeom>
        </p:spPr>
        <p:txBody>
          <a:bodyPr vert="horz" lIns="0" tIns="0" rIns="0" bIns="0" rtlCol="0">
            <a:noAutofit/>
          </a:bodyPr>
          <a:lstStyle>
            <a:lvl1pPr marL="0" indent="0" algn="l" defTabSz="1828709" rtl="0" eaLnBrk="1" latinLnBrk="0" hangingPunct="1">
              <a:lnSpc>
                <a:spcPct val="100000"/>
              </a:lnSpc>
              <a:spcBef>
                <a:spcPts val="0"/>
              </a:spcBef>
              <a:spcAft>
                <a:spcPts val="8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a:lstStyle>
          <a:p>
            <a:r>
              <a:rPr lang="en-GB" dirty="0"/>
              <a:t>Looking at Death and TPD insurance</a:t>
            </a:r>
          </a:p>
          <a:p>
            <a:pPr marL="342900" lvl="1" indent="-342900">
              <a:buFont typeface="Arial" panose="020B0604020202020204" pitchFamily="34" charset="0"/>
              <a:buChar char="•"/>
            </a:pPr>
            <a:r>
              <a:rPr lang="en-GB" dirty="0"/>
              <a:t>Death and TPD outside default superannuation fund</a:t>
            </a:r>
          </a:p>
          <a:p>
            <a:pPr marL="342900" lvl="1" indent="-342900">
              <a:buFont typeface="Arial" panose="020B0604020202020204" pitchFamily="34" charset="0"/>
              <a:buChar char="•"/>
            </a:pPr>
            <a:r>
              <a:rPr lang="en-GB" dirty="0"/>
              <a:t>Death and TPD inside default superannuation fund</a:t>
            </a:r>
          </a:p>
        </p:txBody>
      </p:sp>
      <p:sp>
        <p:nvSpPr>
          <p:cNvPr id="28" name="Text Placeholder 24">
            <a:extLst>
              <a:ext uri="{FF2B5EF4-FFF2-40B4-BE49-F238E27FC236}">
                <a16:creationId xmlns:a16="http://schemas.microsoft.com/office/drawing/2014/main" id="{54C3EBE1-8731-4AD2-8BD1-07BE33E3E7C3}"/>
              </a:ext>
            </a:extLst>
          </p:cNvPr>
          <p:cNvSpPr txBox="1">
            <a:spLocks/>
          </p:cNvSpPr>
          <p:nvPr/>
        </p:nvSpPr>
        <p:spPr>
          <a:xfrm>
            <a:off x="19748653" y="4853434"/>
            <a:ext cx="3848100" cy="2921000"/>
          </a:xfrm>
          <a:prstGeom prst="rect">
            <a:avLst/>
          </a:prstGeom>
        </p:spPr>
        <p:txBody>
          <a:bodyPr vert="horz" lIns="0" tIns="0" rIns="0" bIns="0" rtlCol="0">
            <a:noAutofit/>
          </a:bodyPr>
          <a:lstStyle>
            <a:lvl1pPr marL="0" indent="0" algn="l" defTabSz="1828709" rtl="0" eaLnBrk="1" latinLnBrk="0" hangingPunct="1">
              <a:lnSpc>
                <a:spcPct val="100000"/>
              </a:lnSpc>
              <a:spcBef>
                <a:spcPts val="0"/>
              </a:spcBef>
              <a:spcAft>
                <a:spcPts val="8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a:lstStyle>
          <a:p>
            <a:r>
              <a:rPr lang="en-GB" dirty="0"/>
              <a:t>Next Steps</a:t>
            </a:r>
          </a:p>
          <a:p>
            <a:pPr marL="342900" lvl="1" indent="-342900">
              <a:buFont typeface="Arial" panose="020B0604020202020204" pitchFamily="34" charset="0"/>
              <a:buChar char="•"/>
            </a:pPr>
            <a:r>
              <a:rPr lang="en-GB" dirty="0"/>
              <a:t>Information coming from </a:t>
            </a:r>
            <a:r>
              <a:rPr lang="en-GB" dirty="0" err="1"/>
              <a:t>AustralianSuper</a:t>
            </a:r>
            <a:endParaRPr lang="en-GB" dirty="0"/>
          </a:p>
          <a:p>
            <a:pPr marL="342900" lvl="1" indent="-342900">
              <a:buFont typeface="Arial" panose="020B0604020202020204" pitchFamily="34" charset="0"/>
              <a:buChar char="•"/>
            </a:pPr>
            <a:r>
              <a:rPr lang="en-GB" dirty="0"/>
              <a:t>Timing</a:t>
            </a:r>
          </a:p>
          <a:p>
            <a:pPr marL="342900" lvl="1" indent="-342900">
              <a:buFont typeface="Arial" panose="020B0604020202020204" pitchFamily="34" charset="0"/>
              <a:buChar char="•"/>
            </a:pPr>
            <a:endParaRPr lang="en-GB" dirty="0"/>
          </a:p>
          <a:p>
            <a:pPr marL="342900" lvl="1" indent="-342900">
              <a:buFont typeface="Arial" panose="020B0604020202020204" pitchFamily="34" charset="0"/>
              <a:buChar char="•"/>
            </a:pPr>
            <a:endParaRPr lang="en-GB" dirty="0"/>
          </a:p>
        </p:txBody>
      </p:sp>
      <p:sp>
        <p:nvSpPr>
          <p:cNvPr id="19" name="Text Placeholder 25">
            <a:extLst>
              <a:ext uri="{FF2B5EF4-FFF2-40B4-BE49-F238E27FC236}">
                <a16:creationId xmlns:a16="http://schemas.microsoft.com/office/drawing/2014/main" id="{CCE571D2-D725-473F-A012-D0E6465CA84F}"/>
              </a:ext>
            </a:extLst>
          </p:cNvPr>
          <p:cNvSpPr txBox="1">
            <a:spLocks/>
          </p:cNvSpPr>
          <p:nvPr/>
        </p:nvSpPr>
        <p:spPr>
          <a:xfrm>
            <a:off x="6041105" y="4912610"/>
            <a:ext cx="3848100" cy="3942779"/>
          </a:xfrm>
          <a:prstGeom prst="rect">
            <a:avLst/>
          </a:prstGeom>
        </p:spPr>
        <p:txBody>
          <a:bodyPr vert="horz" lIns="0" tIns="0" rIns="0" bIns="0" rtlCol="0">
            <a:noAutofit/>
          </a:bodyPr>
          <a:lstStyle>
            <a:lvl1pPr marL="0" indent="0" algn="l" defTabSz="1828709" rtl="0" eaLnBrk="1" latinLnBrk="0" hangingPunct="1">
              <a:lnSpc>
                <a:spcPct val="100000"/>
              </a:lnSpc>
              <a:spcBef>
                <a:spcPts val="0"/>
              </a:spcBef>
              <a:spcAft>
                <a:spcPts val="8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a:lstStyle>
          <a:p>
            <a:r>
              <a:rPr lang="en-GB" dirty="0"/>
              <a:t>Looking at super</a:t>
            </a:r>
          </a:p>
          <a:p>
            <a:pPr marL="342900" lvl="1" indent="-342900">
              <a:buFont typeface="Arial" panose="020B0604020202020204" pitchFamily="34" charset="0"/>
              <a:buChar char="•"/>
            </a:pPr>
            <a:r>
              <a:rPr lang="en-GB" dirty="0"/>
              <a:t>Default provider</a:t>
            </a:r>
          </a:p>
          <a:p>
            <a:pPr marL="342900" lvl="1" indent="-342900">
              <a:buFont typeface="Arial" panose="020B0604020202020204" pitchFamily="34" charset="0"/>
              <a:buChar char="•"/>
            </a:pPr>
            <a:endParaRPr lang="en-GB" dirty="0"/>
          </a:p>
          <a:p>
            <a:pPr marL="342900" lvl="1" indent="-342900">
              <a:buFont typeface="Arial" panose="020B0604020202020204" pitchFamily="34" charset="0"/>
              <a:buChar char="•"/>
            </a:pPr>
            <a:endParaRPr lang="en-GB" dirty="0"/>
          </a:p>
        </p:txBody>
      </p:sp>
      <p:pic>
        <p:nvPicPr>
          <p:cNvPr id="7" name="Picture 6" descr="Icon&#10;&#10;Description automatically generated">
            <a:extLst>
              <a:ext uri="{FF2B5EF4-FFF2-40B4-BE49-F238E27FC236}">
                <a16:creationId xmlns:a16="http://schemas.microsoft.com/office/drawing/2014/main" id="{E35FD937-DF09-47F2-9D97-90DC3BB1D7E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36697" y="2923027"/>
            <a:ext cx="1814494" cy="1814494"/>
          </a:xfrm>
          <a:prstGeom prst="rect">
            <a:avLst/>
          </a:prstGeom>
        </p:spPr>
      </p:pic>
      <p:pic>
        <p:nvPicPr>
          <p:cNvPr id="11" name="Picture 10" descr="Icon&#10;&#10;Description automatically generated">
            <a:extLst>
              <a:ext uri="{FF2B5EF4-FFF2-40B4-BE49-F238E27FC236}">
                <a16:creationId xmlns:a16="http://schemas.microsoft.com/office/drawing/2014/main" id="{69ABFB36-CA41-4D33-908F-A537E5A8EE0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512575" y="3136880"/>
            <a:ext cx="1716554" cy="1716554"/>
          </a:xfrm>
          <a:prstGeom prst="rect">
            <a:avLst/>
          </a:prstGeom>
        </p:spPr>
      </p:pic>
      <p:pic>
        <p:nvPicPr>
          <p:cNvPr id="13" name="Picture 12" descr="Shape, icon, arrow&#10;&#10;Description automatically generated">
            <a:extLst>
              <a:ext uri="{FF2B5EF4-FFF2-40B4-BE49-F238E27FC236}">
                <a16:creationId xmlns:a16="http://schemas.microsoft.com/office/drawing/2014/main" id="{99E4A4AA-85F7-43DF-AEE9-B5E73FE2C7E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27703" y="3128970"/>
            <a:ext cx="1608551" cy="1608551"/>
          </a:xfrm>
          <a:prstGeom prst="rect">
            <a:avLst/>
          </a:prstGeom>
        </p:spPr>
      </p:pic>
      <p:pic>
        <p:nvPicPr>
          <p:cNvPr id="23" name="Picture 22" descr="Icon&#10;&#10;Description automatically generated">
            <a:extLst>
              <a:ext uri="{FF2B5EF4-FFF2-40B4-BE49-F238E27FC236}">
                <a16:creationId xmlns:a16="http://schemas.microsoft.com/office/drawing/2014/main" id="{126045D2-CCD6-491A-BD2D-7A3EDAE78E6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803695" y="2971996"/>
            <a:ext cx="1813986" cy="1716555"/>
          </a:xfrm>
          <a:prstGeom prst="rect">
            <a:avLst/>
          </a:prstGeom>
        </p:spPr>
      </p:pic>
      <p:pic>
        <p:nvPicPr>
          <p:cNvPr id="20" name="Picture 19" descr="Icon&#10;&#10;Description automatically generated">
            <a:extLst>
              <a:ext uri="{FF2B5EF4-FFF2-40B4-BE49-F238E27FC236}">
                <a16:creationId xmlns:a16="http://schemas.microsoft.com/office/drawing/2014/main" id="{4D9BE5C9-D636-455F-9DDD-9EA552168C4F}"/>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5521337" y="3025998"/>
            <a:ext cx="1814494" cy="1814494"/>
          </a:xfrm>
          <a:prstGeom prst="rect">
            <a:avLst/>
          </a:prstGeom>
        </p:spPr>
      </p:pic>
    </p:spTree>
    <p:extLst>
      <p:ext uri="{BB962C8B-B14F-4D97-AF65-F5344CB8AC3E}">
        <p14:creationId xmlns:p14="http://schemas.microsoft.com/office/powerpoint/2010/main" val="2685170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EF7B1D-9EA3-4B17-B2C6-50DD9722D463}"/>
              </a:ext>
            </a:extLst>
          </p:cNvPr>
          <p:cNvPicPr>
            <a:picLocks noChangeAspect="1"/>
          </p:cNvPicPr>
          <p:nvPr/>
        </p:nvPicPr>
        <p:blipFill>
          <a:blip r:embed="rId3"/>
          <a:stretch>
            <a:fillRect/>
          </a:stretch>
        </p:blipFill>
        <p:spPr>
          <a:xfrm>
            <a:off x="9904413" y="0"/>
            <a:ext cx="14478000" cy="13716000"/>
          </a:xfrm>
          <a:prstGeom prst="rect">
            <a:avLst/>
          </a:prstGeom>
        </p:spPr>
      </p:pic>
      <p:sp>
        <p:nvSpPr>
          <p:cNvPr id="6" name="Title 5">
            <a:extLst>
              <a:ext uri="{FF2B5EF4-FFF2-40B4-BE49-F238E27FC236}">
                <a16:creationId xmlns:a16="http://schemas.microsoft.com/office/drawing/2014/main" id="{C260599E-3E80-AE40-B0FE-3870FC7AAD75}"/>
              </a:ext>
            </a:extLst>
          </p:cNvPr>
          <p:cNvSpPr>
            <a:spLocks noGrp="1"/>
          </p:cNvSpPr>
          <p:nvPr>
            <p:ph type="title"/>
          </p:nvPr>
        </p:nvSpPr>
        <p:spPr>
          <a:xfrm>
            <a:off x="721920" y="5141571"/>
            <a:ext cx="8409890" cy="1868998"/>
          </a:xfrm>
        </p:spPr>
        <p:txBody>
          <a:bodyPr/>
          <a:lstStyle/>
          <a:p>
            <a:r>
              <a:rPr lang="en-GB" dirty="0"/>
              <a:t>Activity undertaken</a:t>
            </a:r>
          </a:p>
        </p:txBody>
      </p:sp>
      <p:sp>
        <p:nvSpPr>
          <p:cNvPr id="3" name="Slide Number Placeholder 2">
            <a:extLst>
              <a:ext uri="{FF2B5EF4-FFF2-40B4-BE49-F238E27FC236}">
                <a16:creationId xmlns:a16="http://schemas.microsoft.com/office/drawing/2014/main" id="{4C1F1675-59A3-AD45-A714-24445DDA6B46}"/>
              </a:ext>
            </a:extLst>
          </p:cNvPr>
          <p:cNvSpPr>
            <a:spLocks noGrp="1"/>
          </p:cNvSpPr>
          <p:nvPr>
            <p:ph type="sldNum" sz="quarter" idx="10"/>
          </p:nvPr>
        </p:nvSpPr>
        <p:spPr>
          <a:xfrm>
            <a:off x="22817394" y="12522200"/>
            <a:ext cx="807577" cy="730250"/>
          </a:xfrm>
        </p:spPr>
        <p:txBody>
          <a:bodyPr/>
          <a:lstStyle/>
          <a:p>
            <a:fld id="{91D568E7-61F5-D04E-995D-81EF41C01A2A}" type="slidenum">
              <a:rPr lang="en-GB" smtClean="0"/>
              <a:pPr/>
              <a:t>4</a:t>
            </a:fld>
            <a:endParaRPr lang="en-GB"/>
          </a:p>
        </p:txBody>
      </p:sp>
      <p:sp>
        <p:nvSpPr>
          <p:cNvPr id="2" name="Footer Placeholder 1">
            <a:extLst>
              <a:ext uri="{FF2B5EF4-FFF2-40B4-BE49-F238E27FC236}">
                <a16:creationId xmlns:a16="http://schemas.microsoft.com/office/drawing/2014/main" id="{F48839F9-E646-41DF-9DE5-33BB6750B46F}"/>
              </a:ext>
            </a:extLst>
          </p:cNvPr>
          <p:cNvSpPr>
            <a:spLocks noGrp="1"/>
          </p:cNvSpPr>
          <p:nvPr>
            <p:ph type="ftr" sz="quarter" idx="11"/>
          </p:nvPr>
        </p:nvSpPr>
        <p:spPr>
          <a:xfrm>
            <a:off x="12023125" y="12554568"/>
            <a:ext cx="10077288" cy="730250"/>
          </a:xfrm>
        </p:spPr>
        <p:txBody>
          <a:bodyPr/>
          <a:lstStyle/>
          <a:p>
            <a:r>
              <a:rPr lang="en-GB"/>
              <a:t>Legal Copy Helvetica Regular 8/9.6 White</a:t>
            </a:r>
            <a:endParaRPr lang="en-GB" dirty="0"/>
          </a:p>
        </p:txBody>
      </p:sp>
      <p:sp>
        <p:nvSpPr>
          <p:cNvPr id="7" name="Subtitle 6">
            <a:extLst>
              <a:ext uri="{FF2B5EF4-FFF2-40B4-BE49-F238E27FC236}">
                <a16:creationId xmlns:a16="http://schemas.microsoft.com/office/drawing/2014/main" id="{77D85B01-FCFD-C94C-B338-B5DB868310E8}"/>
              </a:ext>
            </a:extLst>
          </p:cNvPr>
          <p:cNvSpPr>
            <a:spLocks noGrp="1"/>
          </p:cNvSpPr>
          <p:nvPr>
            <p:ph type="subTitle" idx="13"/>
          </p:nvPr>
        </p:nvSpPr>
        <p:spPr>
          <a:xfrm>
            <a:off x="465310" y="1049902"/>
            <a:ext cx="8569128" cy="4091669"/>
          </a:xfrm>
        </p:spPr>
        <p:txBody>
          <a:bodyPr/>
          <a:lstStyle/>
          <a:p>
            <a:r>
              <a:rPr lang="en-GB" dirty="0"/>
              <a:t>1</a:t>
            </a:r>
          </a:p>
        </p:txBody>
      </p:sp>
    </p:spTree>
    <p:extLst>
      <p:ext uri="{BB962C8B-B14F-4D97-AF65-F5344CB8AC3E}">
        <p14:creationId xmlns:p14="http://schemas.microsoft.com/office/powerpoint/2010/main" val="3734089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E158A4-07EF-4C77-99B4-411EC1E95E08}"/>
              </a:ext>
            </a:extLst>
          </p:cNvPr>
          <p:cNvPicPr>
            <a:picLocks noChangeAspect="1"/>
          </p:cNvPicPr>
          <p:nvPr/>
        </p:nvPicPr>
        <p:blipFill>
          <a:blip r:embed="rId2"/>
          <a:stretch>
            <a:fillRect/>
          </a:stretch>
        </p:blipFill>
        <p:spPr>
          <a:xfrm>
            <a:off x="14788044" y="0"/>
            <a:ext cx="9594369" cy="13716000"/>
          </a:xfrm>
          <a:prstGeom prst="rect">
            <a:avLst/>
          </a:prstGeom>
        </p:spPr>
      </p:pic>
      <p:sp>
        <p:nvSpPr>
          <p:cNvPr id="2" name="Slide Number Placeholder 1">
            <a:extLst>
              <a:ext uri="{FF2B5EF4-FFF2-40B4-BE49-F238E27FC236}">
                <a16:creationId xmlns:a16="http://schemas.microsoft.com/office/drawing/2014/main" id="{B8E3A1C6-B54C-4B63-8F5E-829E212852EE}"/>
              </a:ext>
            </a:extLst>
          </p:cNvPr>
          <p:cNvSpPr>
            <a:spLocks noGrp="1"/>
          </p:cNvSpPr>
          <p:nvPr>
            <p:ph type="sldNum" sz="quarter" idx="12"/>
          </p:nvPr>
        </p:nvSpPr>
        <p:spPr/>
        <p:txBody>
          <a:bodyPr/>
          <a:lstStyle/>
          <a:p>
            <a:fld id="{91D568E7-61F5-D04E-995D-81EF41C01A2A}" type="slidenum">
              <a:rPr lang="en-GB" smtClean="0"/>
              <a:t>5</a:t>
            </a:fld>
            <a:endParaRPr lang="en-GB" dirty="0"/>
          </a:p>
        </p:txBody>
      </p:sp>
      <p:sp>
        <p:nvSpPr>
          <p:cNvPr id="5" name="Title 4">
            <a:extLst>
              <a:ext uri="{FF2B5EF4-FFF2-40B4-BE49-F238E27FC236}">
                <a16:creationId xmlns:a16="http://schemas.microsoft.com/office/drawing/2014/main" id="{396A2B46-BAB9-4F4B-A052-26C4BDADAA1A}"/>
              </a:ext>
            </a:extLst>
          </p:cNvPr>
          <p:cNvSpPr>
            <a:spLocks noGrp="1"/>
          </p:cNvSpPr>
          <p:nvPr>
            <p:ph type="title"/>
          </p:nvPr>
        </p:nvSpPr>
        <p:spPr/>
        <p:txBody>
          <a:bodyPr/>
          <a:lstStyle/>
          <a:p>
            <a:r>
              <a:rPr lang="en-AU" dirty="0"/>
              <a:t>A quick summary</a:t>
            </a:r>
          </a:p>
        </p:txBody>
      </p:sp>
      <p:sp>
        <p:nvSpPr>
          <p:cNvPr id="6" name="Text Placeholder 5">
            <a:extLst>
              <a:ext uri="{FF2B5EF4-FFF2-40B4-BE49-F238E27FC236}">
                <a16:creationId xmlns:a16="http://schemas.microsoft.com/office/drawing/2014/main" id="{99CBDBAA-6063-4015-932D-AA7CB01016A1}"/>
              </a:ext>
            </a:extLst>
          </p:cNvPr>
          <p:cNvSpPr>
            <a:spLocks noGrp="1"/>
          </p:cNvSpPr>
          <p:nvPr>
            <p:ph type="body" sz="quarter" idx="16"/>
          </p:nvPr>
        </p:nvSpPr>
        <p:spPr>
          <a:xfrm>
            <a:off x="2246312" y="2618554"/>
            <a:ext cx="6144653" cy="522239"/>
          </a:xfrm>
        </p:spPr>
        <p:txBody>
          <a:bodyPr/>
          <a:lstStyle/>
          <a:p>
            <a:r>
              <a:rPr lang="en-AU" sz="3200" dirty="0">
                <a:solidFill>
                  <a:srgbClr val="F25D00"/>
                </a:solidFill>
              </a:rPr>
              <a:t>Super fund tender</a:t>
            </a:r>
          </a:p>
        </p:txBody>
      </p:sp>
      <p:sp>
        <p:nvSpPr>
          <p:cNvPr id="9" name="Text Placeholder 8">
            <a:extLst>
              <a:ext uri="{FF2B5EF4-FFF2-40B4-BE49-F238E27FC236}">
                <a16:creationId xmlns:a16="http://schemas.microsoft.com/office/drawing/2014/main" id="{2D110D6E-1D25-7D68-6129-D25558B06736}"/>
              </a:ext>
            </a:extLst>
          </p:cNvPr>
          <p:cNvSpPr>
            <a:spLocks noGrp="1"/>
          </p:cNvSpPr>
          <p:nvPr>
            <p:ph type="body" sz="quarter" idx="17"/>
          </p:nvPr>
        </p:nvSpPr>
        <p:spPr>
          <a:xfrm>
            <a:off x="2262982" y="3521793"/>
            <a:ext cx="11453018" cy="5206794"/>
          </a:xfrm>
        </p:spPr>
        <p:txBody>
          <a:bodyPr/>
          <a:lstStyle/>
          <a:p>
            <a:r>
              <a:rPr lang="en-AU" sz="3200" b="0" dirty="0"/>
              <a:t>Selection of one default superannuation fund</a:t>
            </a:r>
          </a:p>
          <a:p>
            <a:pPr marL="457200" indent="-457200">
              <a:buFont typeface="Arial" panose="020B0604020202020204" pitchFamily="34" charset="0"/>
              <a:buChar char="•"/>
            </a:pPr>
            <a:r>
              <a:rPr lang="en-AU" sz="3200" b="0" dirty="0" err="1"/>
              <a:t>AustralianSuper</a:t>
            </a:r>
            <a:endParaRPr lang="en-AU" sz="3200" b="0" dirty="0"/>
          </a:p>
          <a:p>
            <a:pPr marL="457200" indent="-457200">
              <a:buFont typeface="Arial" panose="020B0604020202020204" pitchFamily="34" charset="0"/>
              <a:buChar char="•"/>
            </a:pPr>
            <a:r>
              <a:rPr lang="en-AU" sz="3200" b="0" dirty="0"/>
              <a:t>Effective from 1 July 2023</a:t>
            </a:r>
          </a:p>
          <a:p>
            <a:endParaRPr lang="en-AU" dirty="0"/>
          </a:p>
        </p:txBody>
      </p:sp>
    </p:spTree>
    <p:extLst>
      <p:ext uri="{BB962C8B-B14F-4D97-AF65-F5344CB8AC3E}">
        <p14:creationId xmlns:p14="http://schemas.microsoft.com/office/powerpoint/2010/main" val="3787553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D834597-8D36-403A-B655-AC16BC9FF3F1}"/>
              </a:ext>
            </a:extLst>
          </p:cNvPr>
          <p:cNvSpPr>
            <a:spLocks noGrp="1"/>
          </p:cNvSpPr>
          <p:nvPr>
            <p:ph type="pic" sz="quarter" idx="14"/>
          </p:nvPr>
        </p:nvSpPr>
        <p:spPr/>
      </p:sp>
      <p:sp>
        <p:nvSpPr>
          <p:cNvPr id="6" name="Title 5">
            <a:extLst>
              <a:ext uri="{FF2B5EF4-FFF2-40B4-BE49-F238E27FC236}">
                <a16:creationId xmlns:a16="http://schemas.microsoft.com/office/drawing/2014/main" id="{C260599E-3E80-AE40-B0FE-3870FC7AAD75}"/>
              </a:ext>
            </a:extLst>
          </p:cNvPr>
          <p:cNvSpPr>
            <a:spLocks noGrp="1"/>
          </p:cNvSpPr>
          <p:nvPr>
            <p:ph type="title"/>
          </p:nvPr>
        </p:nvSpPr>
        <p:spPr>
          <a:xfrm>
            <a:off x="721920" y="5141571"/>
            <a:ext cx="8409890" cy="1868998"/>
          </a:xfrm>
        </p:spPr>
        <p:txBody>
          <a:bodyPr/>
          <a:lstStyle/>
          <a:p>
            <a:r>
              <a:rPr lang="en-GB" dirty="0"/>
              <a:t>Looking Super</a:t>
            </a:r>
          </a:p>
        </p:txBody>
      </p:sp>
      <p:sp>
        <p:nvSpPr>
          <p:cNvPr id="7" name="Subtitle 6">
            <a:extLst>
              <a:ext uri="{FF2B5EF4-FFF2-40B4-BE49-F238E27FC236}">
                <a16:creationId xmlns:a16="http://schemas.microsoft.com/office/drawing/2014/main" id="{77D85B01-FCFD-C94C-B338-B5DB868310E8}"/>
              </a:ext>
            </a:extLst>
          </p:cNvPr>
          <p:cNvSpPr>
            <a:spLocks noGrp="1"/>
          </p:cNvSpPr>
          <p:nvPr>
            <p:ph type="subTitle" idx="13"/>
          </p:nvPr>
        </p:nvSpPr>
        <p:spPr>
          <a:xfrm>
            <a:off x="465310" y="1049902"/>
            <a:ext cx="8569128" cy="4091669"/>
          </a:xfrm>
        </p:spPr>
        <p:txBody>
          <a:bodyPr/>
          <a:lstStyle/>
          <a:p>
            <a:r>
              <a:rPr lang="en-GB" dirty="0"/>
              <a:t>2</a:t>
            </a:r>
          </a:p>
        </p:txBody>
      </p:sp>
      <p:pic>
        <p:nvPicPr>
          <p:cNvPr id="9" name="Picture 8">
            <a:extLst>
              <a:ext uri="{FF2B5EF4-FFF2-40B4-BE49-F238E27FC236}">
                <a16:creationId xmlns:a16="http://schemas.microsoft.com/office/drawing/2014/main" id="{080AFC35-40EA-44BA-B77C-EE904B83EF47}"/>
              </a:ext>
            </a:extLst>
          </p:cNvPr>
          <p:cNvPicPr>
            <a:picLocks noChangeAspect="1"/>
          </p:cNvPicPr>
          <p:nvPr/>
        </p:nvPicPr>
        <p:blipFill>
          <a:blip r:embed="rId3"/>
          <a:stretch>
            <a:fillRect/>
          </a:stretch>
        </p:blipFill>
        <p:spPr>
          <a:xfrm>
            <a:off x="9904413" y="-893"/>
            <a:ext cx="14478000" cy="13716000"/>
          </a:xfrm>
          <a:prstGeom prst="rect">
            <a:avLst/>
          </a:prstGeom>
        </p:spPr>
      </p:pic>
      <p:sp>
        <p:nvSpPr>
          <p:cNvPr id="2" name="Footer Placeholder 1">
            <a:extLst>
              <a:ext uri="{FF2B5EF4-FFF2-40B4-BE49-F238E27FC236}">
                <a16:creationId xmlns:a16="http://schemas.microsoft.com/office/drawing/2014/main" id="{F48839F9-E646-41DF-9DE5-33BB6750B46F}"/>
              </a:ext>
            </a:extLst>
          </p:cNvPr>
          <p:cNvSpPr>
            <a:spLocks noGrp="1"/>
          </p:cNvSpPr>
          <p:nvPr>
            <p:ph type="ftr" sz="quarter" idx="11"/>
          </p:nvPr>
        </p:nvSpPr>
        <p:spPr>
          <a:xfrm>
            <a:off x="12023125" y="12554568"/>
            <a:ext cx="10077288" cy="730250"/>
          </a:xfrm>
        </p:spPr>
        <p:txBody>
          <a:bodyPr/>
          <a:lstStyle/>
          <a:p>
            <a:r>
              <a:rPr lang="en-GB" dirty="0"/>
              <a:t>Legal Copy Helvetica Regular 8/9.6 White</a:t>
            </a:r>
          </a:p>
        </p:txBody>
      </p:sp>
      <p:sp>
        <p:nvSpPr>
          <p:cNvPr id="3" name="Slide Number Placeholder 2">
            <a:extLst>
              <a:ext uri="{FF2B5EF4-FFF2-40B4-BE49-F238E27FC236}">
                <a16:creationId xmlns:a16="http://schemas.microsoft.com/office/drawing/2014/main" id="{4C1F1675-59A3-AD45-A714-24445DDA6B46}"/>
              </a:ext>
            </a:extLst>
          </p:cNvPr>
          <p:cNvSpPr>
            <a:spLocks noGrp="1"/>
          </p:cNvSpPr>
          <p:nvPr>
            <p:ph type="sldNum" sz="quarter" idx="10"/>
          </p:nvPr>
        </p:nvSpPr>
        <p:spPr>
          <a:xfrm>
            <a:off x="22817394" y="12522200"/>
            <a:ext cx="807577" cy="730250"/>
          </a:xfrm>
        </p:spPr>
        <p:txBody>
          <a:bodyPr/>
          <a:lstStyle/>
          <a:p>
            <a:fld id="{91D568E7-61F5-D04E-995D-81EF41C01A2A}" type="slidenum">
              <a:rPr lang="en-GB" smtClean="0"/>
              <a:pPr/>
              <a:t>6</a:t>
            </a:fld>
            <a:endParaRPr lang="en-GB" dirty="0"/>
          </a:p>
        </p:txBody>
      </p:sp>
    </p:spTree>
    <p:extLst>
      <p:ext uri="{BB962C8B-B14F-4D97-AF65-F5344CB8AC3E}">
        <p14:creationId xmlns:p14="http://schemas.microsoft.com/office/powerpoint/2010/main" val="217466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4FC1BA-F428-7340-8CB0-E30ADE6D1C25}"/>
              </a:ext>
            </a:extLst>
          </p:cNvPr>
          <p:cNvSpPr>
            <a:spLocks noGrp="1"/>
          </p:cNvSpPr>
          <p:nvPr>
            <p:ph type="sldNum" sz="quarter" idx="12"/>
          </p:nvPr>
        </p:nvSpPr>
        <p:spPr>
          <a:xfrm>
            <a:off x="22817394" y="12522200"/>
            <a:ext cx="807577" cy="730250"/>
          </a:xfrm>
        </p:spPr>
        <p:txBody>
          <a:bodyPr/>
          <a:lstStyle/>
          <a:p>
            <a:fld id="{91D568E7-61F5-D04E-995D-81EF41C01A2A}" type="slidenum">
              <a:rPr lang="en-GB" smtClean="0"/>
              <a:pPr/>
              <a:t>7</a:t>
            </a:fld>
            <a:endParaRPr lang="en-GB"/>
          </a:p>
        </p:txBody>
      </p:sp>
      <p:sp>
        <p:nvSpPr>
          <p:cNvPr id="9" name="Title 8">
            <a:extLst>
              <a:ext uri="{FF2B5EF4-FFF2-40B4-BE49-F238E27FC236}">
                <a16:creationId xmlns:a16="http://schemas.microsoft.com/office/drawing/2014/main" id="{3E9C5B2E-FE4C-8343-BC7E-92CABB9515A8}"/>
              </a:ext>
            </a:extLst>
          </p:cNvPr>
          <p:cNvSpPr>
            <a:spLocks noGrp="1"/>
          </p:cNvSpPr>
          <p:nvPr>
            <p:ph type="title"/>
          </p:nvPr>
        </p:nvSpPr>
        <p:spPr>
          <a:xfrm>
            <a:off x="2246313" y="936384"/>
            <a:ext cx="21372512" cy="800219"/>
          </a:xfrm>
        </p:spPr>
        <p:txBody>
          <a:bodyPr/>
          <a:lstStyle/>
          <a:p>
            <a:r>
              <a:rPr lang="en-GB" dirty="0"/>
              <a:t>Default superannuation provider</a:t>
            </a:r>
          </a:p>
        </p:txBody>
      </p:sp>
      <p:sp>
        <p:nvSpPr>
          <p:cNvPr id="10" name="Content Placeholder 13">
            <a:extLst>
              <a:ext uri="{FF2B5EF4-FFF2-40B4-BE49-F238E27FC236}">
                <a16:creationId xmlns:a16="http://schemas.microsoft.com/office/drawing/2014/main" id="{303C0057-E30F-4E31-9395-8CE5BDA5E495}"/>
              </a:ext>
            </a:extLst>
          </p:cNvPr>
          <p:cNvSpPr>
            <a:spLocks noGrp="1"/>
          </p:cNvSpPr>
          <p:nvPr>
            <p:ph idx="1"/>
          </p:nvPr>
        </p:nvSpPr>
        <p:spPr>
          <a:xfrm>
            <a:off x="1962151" y="2463282"/>
            <a:ext cx="14235792" cy="10316334"/>
          </a:xfrm>
          <a:prstGeom prst="rect">
            <a:avLst/>
          </a:prstGeom>
          <a:noFill/>
        </p:spPr>
        <p:txBody>
          <a:bodyPr/>
          <a:lstStyle/>
          <a:p>
            <a:pPr marL="457200" lvl="1" indent="-457200">
              <a:buFont typeface="Arial" panose="020B0604020202020204" pitchFamily="34" charset="0"/>
              <a:buChar char="•"/>
            </a:pPr>
            <a:r>
              <a:rPr lang="en-GB" sz="3200" dirty="0">
                <a:latin typeface="Helvetica Now Text" panose="020B0504030202020204" pitchFamily="34" charset="0"/>
              </a:rPr>
              <a:t>S&amp;P Global Australia has decided to appoint </a:t>
            </a:r>
            <a:r>
              <a:rPr lang="en-GB" sz="3200" dirty="0" err="1">
                <a:latin typeface="Helvetica Now Text" panose="020B0504030202020204" pitchFamily="34" charset="0"/>
              </a:rPr>
              <a:t>AustralianSuper</a:t>
            </a:r>
            <a:r>
              <a:rPr lang="en-GB" sz="3200" dirty="0">
                <a:latin typeface="Helvetica Now Text" panose="020B0504030202020204" pitchFamily="34" charset="0"/>
              </a:rPr>
              <a:t> as the default superannuation fund provider.</a:t>
            </a:r>
          </a:p>
          <a:p>
            <a:pPr marL="457200" lvl="1" indent="-457200">
              <a:buFont typeface="Arial" panose="020B0604020202020204" pitchFamily="34" charset="0"/>
              <a:buChar char="•"/>
            </a:pPr>
            <a:r>
              <a:rPr lang="en-GB" sz="3200" dirty="0">
                <a:latin typeface="Helvetica Now Text" panose="020B0504030202020204" pitchFamily="34" charset="0"/>
              </a:rPr>
              <a:t>The effective date of the transfer for default members’ future contributions is 1 July 2023.</a:t>
            </a:r>
          </a:p>
          <a:p>
            <a:pPr marL="457200" lvl="1" indent="-457200">
              <a:lnSpc>
                <a:spcPct val="117000"/>
              </a:lnSpc>
              <a:spcAft>
                <a:spcPts val="600"/>
              </a:spcAft>
              <a:buFont typeface="Arial" panose="020B0604020202020204" pitchFamily="34" charset="0"/>
              <a:buChar char="•"/>
            </a:pPr>
            <a:r>
              <a:rPr lang="en-US" sz="3200" dirty="0">
                <a:effectLst/>
                <a:latin typeface="Helvetica Now Text" panose="020B0504030202020204" pitchFamily="34" charset="0"/>
                <a:ea typeface="Calibri" panose="020F0502020204030204" pitchFamily="34" charset="0"/>
              </a:rPr>
              <a:t>S&amp;P Global contributes 11% of </a:t>
            </a:r>
            <a:r>
              <a:rPr lang="en-AU" sz="3200" dirty="0">
                <a:latin typeface="Helvetica Now Text" panose="020B0504030202020204" pitchFamily="34" charset="0"/>
              </a:rPr>
              <a:t>Ordinary Time Earnings Salary with no capping*</a:t>
            </a:r>
            <a:endParaRPr lang="en-US" sz="3200" dirty="0">
              <a:effectLst/>
              <a:latin typeface="Helvetica Now Text" panose="020B0504030202020204" pitchFamily="34" charset="0"/>
              <a:ea typeface="Calibri" panose="020F0502020204030204" pitchFamily="34" charset="0"/>
            </a:endParaRPr>
          </a:p>
          <a:p>
            <a:pPr marL="457200" lvl="1" indent="-457200">
              <a:lnSpc>
                <a:spcPct val="117000"/>
              </a:lnSpc>
              <a:spcAft>
                <a:spcPts val="600"/>
              </a:spcAft>
              <a:buFont typeface="Arial" panose="020B0604020202020204" pitchFamily="34" charset="0"/>
              <a:buChar char="•"/>
            </a:pPr>
            <a:r>
              <a:rPr lang="en-AU" sz="3200" dirty="0">
                <a:latin typeface="Helvetica Now Text" panose="020B0504030202020204" pitchFamily="34" charset="0"/>
              </a:rPr>
              <a:t>All superannuation expenses and premiums (other than the AIA ROSP) will be paid out of members’ account balances.</a:t>
            </a:r>
          </a:p>
          <a:p>
            <a:pPr marL="457200" lvl="1" indent="-457200">
              <a:spcAft>
                <a:spcPts val="600"/>
              </a:spcAft>
              <a:buFont typeface="Arial" panose="020B0604020202020204" pitchFamily="34" charset="0"/>
              <a:buChar char="•"/>
            </a:pPr>
            <a:r>
              <a:rPr lang="en-AU" sz="3200" dirty="0">
                <a:latin typeface="Helvetica Now Text" panose="020B0504030202020204" pitchFamily="34" charset="0"/>
              </a:rPr>
              <a:t>The investment choice will automatically be the </a:t>
            </a:r>
            <a:r>
              <a:rPr lang="en-AU" sz="3200" dirty="0" err="1">
                <a:latin typeface="Helvetica Now Text" panose="020B0504030202020204" pitchFamily="34" charset="0"/>
              </a:rPr>
              <a:t>MySuper</a:t>
            </a:r>
            <a:r>
              <a:rPr lang="en-AU" sz="3200" dirty="0">
                <a:latin typeface="Helvetica Now Text" panose="020B0504030202020204" pitchFamily="34" charset="0"/>
              </a:rPr>
              <a:t> investment option. You can then select from the investment options.</a:t>
            </a:r>
          </a:p>
          <a:p>
            <a:pPr marL="457200" lvl="1" indent="-457200">
              <a:spcAft>
                <a:spcPts val="600"/>
              </a:spcAft>
              <a:buFont typeface="Arial" panose="020B0604020202020204" pitchFamily="34" charset="0"/>
              <a:buChar char="•"/>
            </a:pPr>
            <a:r>
              <a:rPr lang="en-AU" sz="3200" dirty="0">
                <a:latin typeface="Helvetica Now Text" panose="020B0504030202020204" pitchFamily="34" charset="0"/>
              </a:rPr>
              <a:t>Anyone who does transfer to </a:t>
            </a:r>
            <a:r>
              <a:rPr lang="en-AU" sz="3200" dirty="0" err="1">
                <a:latin typeface="Helvetica Now Text" panose="020B0504030202020204" pitchFamily="34" charset="0"/>
              </a:rPr>
              <a:t>AustralianSuper</a:t>
            </a:r>
            <a:r>
              <a:rPr lang="en-AU" sz="3200" dirty="0">
                <a:latin typeface="Helvetica Now Text" panose="020B0504030202020204" pitchFamily="34" charset="0"/>
              </a:rPr>
              <a:t> will need to complete a “Nomination of Beneficiary form”. Note that this is a separate form to the nomination of beneficiary form they will need to complete for the AIA ROSP but they can choose to have the same beneficiaries etc.</a:t>
            </a:r>
          </a:p>
          <a:p>
            <a:pPr marL="0" lvl="1">
              <a:lnSpc>
                <a:spcPct val="117000"/>
              </a:lnSpc>
              <a:spcAft>
                <a:spcPts val="1000"/>
              </a:spcAft>
            </a:pPr>
            <a:endParaRPr lang="en-AU" sz="1800" dirty="0">
              <a:latin typeface="Helvetica Now Text" panose="020B0504030202020204" pitchFamily="34" charset="0"/>
            </a:endParaRPr>
          </a:p>
          <a:p>
            <a:pPr marL="0" lvl="1">
              <a:lnSpc>
                <a:spcPct val="117000"/>
              </a:lnSpc>
              <a:spcAft>
                <a:spcPts val="1000"/>
              </a:spcAft>
            </a:pPr>
            <a:endParaRPr lang="en-AU" sz="1800" dirty="0">
              <a:latin typeface="Helvetica Now Text" panose="020B0504030202020204" pitchFamily="34" charset="0"/>
            </a:endParaRPr>
          </a:p>
          <a:p>
            <a:pPr marL="0" lvl="1">
              <a:lnSpc>
                <a:spcPct val="117000"/>
              </a:lnSpc>
              <a:spcAft>
                <a:spcPts val="1000"/>
              </a:spcAft>
            </a:pPr>
            <a:r>
              <a:rPr lang="en-AU" sz="1800" dirty="0">
                <a:latin typeface="Helvetica Now Text" panose="020B0504030202020204" pitchFamily="34" charset="0"/>
              </a:rPr>
              <a:t>*Apart from bonuses which do not have the superannuation contribution paid on them if the contribution for the quarter is over the Superannuation Guarantee (SG) rate times the Maximum Contributions Base.</a:t>
            </a:r>
            <a:endParaRPr lang="en-GB" dirty="0"/>
          </a:p>
        </p:txBody>
      </p:sp>
      <p:sp>
        <p:nvSpPr>
          <p:cNvPr id="4" name="Rectangle 3">
            <a:extLst>
              <a:ext uri="{FF2B5EF4-FFF2-40B4-BE49-F238E27FC236}">
                <a16:creationId xmlns:a16="http://schemas.microsoft.com/office/drawing/2014/main" id="{337BBBDE-BF6E-1BBF-F8EA-213A843641BB}"/>
              </a:ext>
            </a:extLst>
          </p:cNvPr>
          <p:cNvSpPr/>
          <p:nvPr/>
        </p:nvSpPr>
        <p:spPr>
          <a:xfrm>
            <a:off x="17479351" y="2656040"/>
            <a:ext cx="5803300" cy="298224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nSpc>
                <a:spcPct val="108000"/>
              </a:lnSpc>
            </a:pPr>
            <a:r>
              <a:rPr lang="en-AU" sz="2400" dirty="0">
                <a:solidFill>
                  <a:schemeClr val="tx1"/>
                </a:solidFill>
                <a:latin typeface="Helvetica Now Text" panose="020B0504030202020204" pitchFamily="34" charset="0"/>
              </a:rPr>
              <a:t>The Superannuation plan provides you with </a:t>
            </a:r>
            <a:r>
              <a:rPr lang="en-AU" sz="2400" b="1" dirty="0">
                <a:solidFill>
                  <a:schemeClr val="tx1"/>
                </a:solidFill>
                <a:latin typeface="Helvetica Now Text" panose="020B0504030202020204" pitchFamily="34" charset="0"/>
              </a:rPr>
              <a:t>income in retirement</a:t>
            </a:r>
            <a:r>
              <a:rPr lang="en-AU" sz="2400" dirty="0">
                <a:solidFill>
                  <a:schemeClr val="tx1"/>
                </a:solidFill>
                <a:latin typeface="Helvetica Now Text" panose="020B0504030202020204" pitchFamily="34" charset="0"/>
              </a:rPr>
              <a:t>. </a:t>
            </a:r>
            <a:r>
              <a:rPr lang="en-US" sz="2400" dirty="0">
                <a:solidFill>
                  <a:schemeClr val="tx1"/>
                </a:solidFill>
                <a:latin typeface="Helvetica Now Text" panose="020B0504030202020204" pitchFamily="34" charset="0"/>
                <a:ea typeface="Calibri" panose="020F0502020204030204" pitchFamily="34" charset="0"/>
              </a:rPr>
              <a:t>S&amp;P </a:t>
            </a:r>
            <a:r>
              <a:rPr lang="en-US" sz="2400" dirty="0" err="1">
                <a:solidFill>
                  <a:schemeClr val="tx1"/>
                </a:solidFill>
                <a:latin typeface="Helvetica Now Text" panose="020B0504030202020204" pitchFamily="34" charset="0"/>
                <a:ea typeface="Calibri" panose="020F0502020204030204" pitchFamily="34" charset="0"/>
              </a:rPr>
              <a:t>Global’s</a:t>
            </a:r>
            <a:r>
              <a:rPr lang="en-US" sz="2400" dirty="0">
                <a:solidFill>
                  <a:schemeClr val="tx1"/>
                </a:solidFill>
                <a:latin typeface="Helvetica Now Text" panose="020B0504030202020204" pitchFamily="34" charset="0"/>
                <a:ea typeface="Calibri" panose="020F0502020204030204" pitchFamily="34" charset="0"/>
              </a:rPr>
              <a:t> </a:t>
            </a:r>
            <a:r>
              <a:rPr lang="en-US" sz="2400" dirty="0">
                <a:solidFill>
                  <a:schemeClr val="tx1"/>
                </a:solidFill>
                <a:effectLst/>
                <a:latin typeface="Helvetica Now Text" panose="020B0504030202020204" pitchFamily="34" charset="0"/>
                <a:ea typeface="Calibri" panose="020F0502020204030204" pitchFamily="34" charset="0"/>
              </a:rPr>
              <a:t>contributions will increase to:</a:t>
            </a:r>
          </a:p>
          <a:p>
            <a:pPr marL="457200" lvl="1" indent="-457200">
              <a:lnSpc>
                <a:spcPct val="108000"/>
              </a:lnSpc>
              <a:buFont typeface="Arial" panose="020B0604020202020204" pitchFamily="34" charset="0"/>
              <a:buChar char="•"/>
            </a:pPr>
            <a:r>
              <a:rPr lang="en-US" sz="2400" dirty="0">
                <a:solidFill>
                  <a:schemeClr val="tx1"/>
                </a:solidFill>
                <a:effectLst/>
                <a:latin typeface="Helvetica Now Text" panose="020B0504030202020204" pitchFamily="34" charset="0"/>
                <a:ea typeface="Calibri" panose="020F0502020204030204" pitchFamily="34" charset="0"/>
              </a:rPr>
              <a:t>11.5% on 1 July 2024, and</a:t>
            </a:r>
          </a:p>
          <a:p>
            <a:pPr marL="457200" lvl="1" indent="-457200">
              <a:lnSpc>
                <a:spcPct val="108000"/>
              </a:lnSpc>
              <a:buFont typeface="Arial" panose="020B0604020202020204" pitchFamily="34" charset="0"/>
              <a:buChar char="•"/>
            </a:pPr>
            <a:r>
              <a:rPr lang="en-US" sz="2400" dirty="0">
                <a:solidFill>
                  <a:schemeClr val="tx1"/>
                </a:solidFill>
                <a:effectLst/>
                <a:latin typeface="Helvetica Now Text" panose="020B0504030202020204" pitchFamily="34" charset="0"/>
                <a:ea typeface="Calibri" panose="020F0502020204030204" pitchFamily="34" charset="0"/>
              </a:rPr>
              <a:t>12% on 1 July 2025.</a:t>
            </a:r>
          </a:p>
        </p:txBody>
      </p:sp>
    </p:spTree>
    <p:extLst>
      <p:ext uri="{BB962C8B-B14F-4D97-AF65-F5344CB8AC3E}">
        <p14:creationId xmlns:p14="http://schemas.microsoft.com/office/powerpoint/2010/main" val="1484163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7047F0-2CF8-4CE5-9B8E-2FD5DA272F89}"/>
              </a:ext>
            </a:extLst>
          </p:cNvPr>
          <p:cNvPicPr>
            <a:picLocks noChangeAspect="1"/>
          </p:cNvPicPr>
          <p:nvPr/>
        </p:nvPicPr>
        <p:blipFill>
          <a:blip r:embed="rId3"/>
          <a:stretch>
            <a:fillRect/>
          </a:stretch>
        </p:blipFill>
        <p:spPr>
          <a:xfrm>
            <a:off x="9904413" y="0"/>
            <a:ext cx="14478000" cy="13716000"/>
          </a:xfrm>
          <a:prstGeom prst="rect">
            <a:avLst/>
          </a:prstGeom>
        </p:spPr>
      </p:pic>
      <p:sp>
        <p:nvSpPr>
          <p:cNvPr id="6" name="Title 5">
            <a:extLst>
              <a:ext uri="{FF2B5EF4-FFF2-40B4-BE49-F238E27FC236}">
                <a16:creationId xmlns:a16="http://schemas.microsoft.com/office/drawing/2014/main" id="{C260599E-3E80-AE40-B0FE-3870FC7AAD75}"/>
              </a:ext>
            </a:extLst>
          </p:cNvPr>
          <p:cNvSpPr>
            <a:spLocks noGrp="1"/>
          </p:cNvSpPr>
          <p:nvPr>
            <p:ph type="title"/>
          </p:nvPr>
        </p:nvSpPr>
        <p:spPr>
          <a:xfrm>
            <a:off x="721920" y="5141571"/>
            <a:ext cx="8409890" cy="1868998"/>
          </a:xfrm>
        </p:spPr>
        <p:txBody>
          <a:bodyPr/>
          <a:lstStyle/>
          <a:p>
            <a:r>
              <a:rPr lang="en-GB" dirty="0"/>
              <a:t>Considerations for different groups of team members</a:t>
            </a:r>
          </a:p>
        </p:txBody>
      </p:sp>
      <p:sp>
        <p:nvSpPr>
          <p:cNvPr id="3" name="Slide Number Placeholder 2">
            <a:extLst>
              <a:ext uri="{FF2B5EF4-FFF2-40B4-BE49-F238E27FC236}">
                <a16:creationId xmlns:a16="http://schemas.microsoft.com/office/drawing/2014/main" id="{4C1F1675-59A3-AD45-A714-24445DDA6B46}"/>
              </a:ext>
            </a:extLst>
          </p:cNvPr>
          <p:cNvSpPr>
            <a:spLocks noGrp="1"/>
          </p:cNvSpPr>
          <p:nvPr>
            <p:ph type="sldNum" sz="quarter" idx="10"/>
          </p:nvPr>
        </p:nvSpPr>
        <p:spPr>
          <a:xfrm>
            <a:off x="22817394" y="12522200"/>
            <a:ext cx="807577" cy="730250"/>
          </a:xfrm>
        </p:spPr>
        <p:txBody>
          <a:bodyPr/>
          <a:lstStyle/>
          <a:p>
            <a:fld id="{91D568E7-61F5-D04E-995D-81EF41C01A2A}" type="slidenum">
              <a:rPr lang="en-GB" smtClean="0"/>
              <a:pPr/>
              <a:t>8</a:t>
            </a:fld>
            <a:endParaRPr lang="en-GB"/>
          </a:p>
        </p:txBody>
      </p:sp>
      <p:sp>
        <p:nvSpPr>
          <p:cNvPr id="2" name="Footer Placeholder 1">
            <a:extLst>
              <a:ext uri="{FF2B5EF4-FFF2-40B4-BE49-F238E27FC236}">
                <a16:creationId xmlns:a16="http://schemas.microsoft.com/office/drawing/2014/main" id="{F48839F9-E646-41DF-9DE5-33BB6750B46F}"/>
              </a:ext>
            </a:extLst>
          </p:cNvPr>
          <p:cNvSpPr>
            <a:spLocks noGrp="1"/>
          </p:cNvSpPr>
          <p:nvPr>
            <p:ph type="ftr" sz="quarter" idx="11"/>
          </p:nvPr>
        </p:nvSpPr>
        <p:spPr>
          <a:xfrm>
            <a:off x="12023125" y="12554568"/>
            <a:ext cx="10077288" cy="730250"/>
          </a:xfrm>
        </p:spPr>
        <p:txBody>
          <a:bodyPr/>
          <a:lstStyle/>
          <a:p>
            <a:r>
              <a:rPr lang="en-GB"/>
              <a:t>Legal Copy Helvetica Regular 8/9.6 White</a:t>
            </a:r>
            <a:endParaRPr lang="en-GB" dirty="0"/>
          </a:p>
        </p:txBody>
      </p:sp>
      <p:sp>
        <p:nvSpPr>
          <p:cNvPr id="7" name="Subtitle 6">
            <a:extLst>
              <a:ext uri="{FF2B5EF4-FFF2-40B4-BE49-F238E27FC236}">
                <a16:creationId xmlns:a16="http://schemas.microsoft.com/office/drawing/2014/main" id="{77D85B01-FCFD-C94C-B338-B5DB868310E8}"/>
              </a:ext>
            </a:extLst>
          </p:cNvPr>
          <p:cNvSpPr>
            <a:spLocks noGrp="1"/>
          </p:cNvSpPr>
          <p:nvPr>
            <p:ph type="subTitle" idx="13"/>
          </p:nvPr>
        </p:nvSpPr>
        <p:spPr>
          <a:xfrm>
            <a:off x="465310" y="1049902"/>
            <a:ext cx="8569128" cy="4091669"/>
          </a:xfrm>
        </p:spPr>
        <p:txBody>
          <a:bodyPr/>
          <a:lstStyle/>
          <a:p>
            <a:r>
              <a:rPr lang="en-GB" dirty="0"/>
              <a:t>3</a:t>
            </a:r>
          </a:p>
        </p:txBody>
      </p:sp>
    </p:spTree>
    <p:extLst>
      <p:ext uri="{BB962C8B-B14F-4D97-AF65-F5344CB8AC3E}">
        <p14:creationId xmlns:p14="http://schemas.microsoft.com/office/powerpoint/2010/main" val="164421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3BABEB-A146-4808-AD58-39B0581796D0}"/>
              </a:ext>
            </a:extLst>
          </p:cNvPr>
          <p:cNvPicPr>
            <a:picLocks noChangeAspect="1"/>
          </p:cNvPicPr>
          <p:nvPr/>
        </p:nvPicPr>
        <p:blipFill>
          <a:blip r:embed="rId2"/>
          <a:stretch>
            <a:fillRect/>
          </a:stretch>
        </p:blipFill>
        <p:spPr>
          <a:xfrm>
            <a:off x="14478832" y="0"/>
            <a:ext cx="9982200" cy="13716000"/>
          </a:xfrm>
          <a:prstGeom prst="rect">
            <a:avLst/>
          </a:prstGeom>
        </p:spPr>
      </p:pic>
      <p:sp>
        <p:nvSpPr>
          <p:cNvPr id="4" name="Slide Number Placeholder 3">
            <a:extLst>
              <a:ext uri="{FF2B5EF4-FFF2-40B4-BE49-F238E27FC236}">
                <a16:creationId xmlns:a16="http://schemas.microsoft.com/office/drawing/2014/main" id="{301586DE-A07C-409A-A2B7-19C59C849A16}"/>
              </a:ext>
            </a:extLst>
          </p:cNvPr>
          <p:cNvSpPr>
            <a:spLocks noGrp="1"/>
          </p:cNvSpPr>
          <p:nvPr>
            <p:ph type="sldNum" sz="quarter" idx="12"/>
          </p:nvPr>
        </p:nvSpPr>
        <p:spPr/>
        <p:txBody>
          <a:bodyPr/>
          <a:lstStyle/>
          <a:p>
            <a:fld id="{91D568E7-61F5-D04E-995D-81EF41C01A2A}" type="slidenum">
              <a:rPr lang="en-GB" smtClean="0"/>
              <a:pPr/>
              <a:t>9</a:t>
            </a:fld>
            <a:endParaRPr lang="en-GB" dirty="0"/>
          </a:p>
        </p:txBody>
      </p:sp>
      <p:sp>
        <p:nvSpPr>
          <p:cNvPr id="7" name="Title 6">
            <a:extLst>
              <a:ext uri="{FF2B5EF4-FFF2-40B4-BE49-F238E27FC236}">
                <a16:creationId xmlns:a16="http://schemas.microsoft.com/office/drawing/2014/main" id="{CE8AD2E9-4483-4DCF-AE93-7C80B2B248F6}"/>
              </a:ext>
            </a:extLst>
          </p:cNvPr>
          <p:cNvSpPr>
            <a:spLocks noGrp="1"/>
          </p:cNvSpPr>
          <p:nvPr>
            <p:ph type="title"/>
          </p:nvPr>
        </p:nvSpPr>
        <p:spPr>
          <a:xfrm>
            <a:off x="996011" y="936384"/>
            <a:ext cx="12299019" cy="800219"/>
          </a:xfrm>
        </p:spPr>
        <p:txBody>
          <a:bodyPr/>
          <a:lstStyle/>
          <a:p>
            <a:r>
              <a:rPr lang="en-AU" dirty="0"/>
              <a:t>S&amp;P AMP and IHS CFS Super members</a:t>
            </a:r>
          </a:p>
        </p:txBody>
      </p:sp>
      <p:sp>
        <p:nvSpPr>
          <p:cNvPr id="9" name="TextBox 8">
            <a:extLst>
              <a:ext uri="{FF2B5EF4-FFF2-40B4-BE49-F238E27FC236}">
                <a16:creationId xmlns:a16="http://schemas.microsoft.com/office/drawing/2014/main" id="{4ABC7FA7-238E-4120-A122-4DA1435F7298}"/>
              </a:ext>
            </a:extLst>
          </p:cNvPr>
          <p:cNvSpPr txBox="1"/>
          <p:nvPr/>
        </p:nvSpPr>
        <p:spPr>
          <a:xfrm>
            <a:off x="1036314" y="1933505"/>
            <a:ext cx="13090233" cy="10846111"/>
          </a:xfrm>
          <a:prstGeom prst="rect">
            <a:avLst/>
          </a:prstGeom>
          <a:noFill/>
        </p:spPr>
        <p:txBody>
          <a:bodyPr wrap="square">
            <a:spAutoFit/>
          </a:bodyPr>
          <a:lstStyle/>
          <a:p>
            <a:pPr marL="457200" lvl="1" indent="-457200">
              <a:lnSpc>
                <a:spcPct val="117000"/>
              </a:lnSpc>
              <a:spcAft>
                <a:spcPts val="1000"/>
              </a:spcAft>
              <a:buFont typeface="Arial" panose="020B0604020202020204" pitchFamily="34" charset="0"/>
              <a:buChar char="•"/>
            </a:pPr>
            <a:r>
              <a:rPr lang="en-AU" sz="2950" dirty="0">
                <a:latin typeface="Helvetica Now Text" panose="020B0504030202020204" pitchFamily="34" charset="0"/>
              </a:rPr>
              <a:t>Your super contributions will automatically be paid to the newly chosen default fund from 1 July 2023, but you can opt out by completing a Choice of Fund form with your current (or another) superannuation fund listed.  </a:t>
            </a:r>
          </a:p>
          <a:p>
            <a:pPr marL="457200" lvl="1" indent="-457200">
              <a:lnSpc>
                <a:spcPct val="117000"/>
              </a:lnSpc>
              <a:spcAft>
                <a:spcPts val="1000"/>
              </a:spcAft>
              <a:buFont typeface="Arial" panose="020B0604020202020204" pitchFamily="34" charset="0"/>
              <a:buChar char="•"/>
            </a:pPr>
            <a:r>
              <a:rPr lang="en-AU" sz="2950" dirty="0">
                <a:latin typeface="Helvetica Now Text" panose="020B0504030202020204" pitchFamily="34" charset="0"/>
              </a:rPr>
              <a:t>Your current balance and any associated insurance will stay with your current fund unless you elect to transfer it over. If you want to transfer </a:t>
            </a:r>
            <a:r>
              <a:rPr lang="en-AU" sz="2950" dirty="0" err="1">
                <a:latin typeface="Helvetica Now Text" panose="020B0504030202020204" pitchFamily="34" charset="0"/>
              </a:rPr>
              <a:t>AustralianSuper</a:t>
            </a:r>
            <a:r>
              <a:rPr lang="en-AU" sz="2950" dirty="0">
                <a:latin typeface="Helvetica Now Text" panose="020B0504030202020204" pitchFamily="34" charset="0"/>
              </a:rPr>
              <a:t> will assist you and more information will come from them in due course:</a:t>
            </a:r>
          </a:p>
          <a:p>
            <a:pPr marL="1428705" lvl="2" indent="-514350">
              <a:lnSpc>
                <a:spcPct val="117000"/>
              </a:lnSpc>
              <a:spcAft>
                <a:spcPts val="1000"/>
              </a:spcAft>
              <a:buFont typeface="+mj-lt"/>
              <a:buAutoNum type="arabicPeriod"/>
            </a:pPr>
            <a:r>
              <a:rPr lang="en-AU" sz="2950" dirty="0">
                <a:latin typeface="Helvetica Now Text" panose="020B0504030202020204" pitchFamily="34" charset="0"/>
              </a:rPr>
              <a:t>The new provider may take on current insured amounts without requiring underwriting. If you want to do this, you will need to apply to </a:t>
            </a:r>
            <a:r>
              <a:rPr lang="en-AU" sz="2950" dirty="0" err="1">
                <a:latin typeface="Helvetica Now Text" panose="020B0504030202020204" pitchFamily="34" charset="0"/>
              </a:rPr>
              <a:t>AustralianSuper</a:t>
            </a:r>
            <a:r>
              <a:rPr lang="en-AU" sz="2950" dirty="0">
                <a:latin typeface="Helvetica Now Text" panose="020B0504030202020204" pitchFamily="34" charset="0"/>
              </a:rPr>
              <a:t> once you are a member. We suggest that you do not cancel any cover until accepted by </a:t>
            </a:r>
            <a:r>
              <a:rPr lang="en-AU" sz="2950" dirty="0" err="1">
                <a:latin typeface="Helvetica Now Text" panose="020B0504030202020204" pitchFamily="34" charset="0"/>
              </a:rPr>
              <a:t>AustralianSuper</a:t>
            </a:r>
            <a:r>
              <a:rPr lang="en-AU" sz="2950" dirty="0">
                <a:latin typeface="Helvetica Now Text" panose="020B0504030202020204" pitchFamily="34" charset="0"/>
              </a:rPr>
              <a:t>.</a:t>
            </a:r>
          </a:p>
          <a:p>
            <a:pPr marL="1428705" lvl="2" indent="-514350">
              <a:lnSpc>
                <a:spcPct val="117000"/>
              </a:lnSpc>
              <a:spcAft>
                <a:spcPts val="1000"/>
              </a:spcAft>
              <a:buFont typeface="+mj-lt"/>
              <a:buAutoNum type="arabicPeriod"/>
            </a:pPr>
            <a:r>
              <a:rPr lang="en-AU" sz="2950" dirty="0">
                <a:latin typeface="Helvetica Now Text" panose="020B0504030202020204" pitchFamily="34" charset="0"/>
              </a:rPr>
              <a:t>You also need to decide if you want to do step 1 before you transfer your balance from AMP if you want it consolidated as there is no insurance cover if there is no balance to pay the premiums</a:t>
            </a:r>
          </a:p>
          <a:p>
            <a:pPr marL="914355" lvl="2">
              <a:lnSpc>
                <a:spcPct val="117000"/>
              </a:lnSpc>
              <a:spcAft>
                <a:spcPts val="1000"/>
              </a:spcAft>
            </a:pPr>
            <a:r>
              <a:rPr lang="en-AU" sz="2950" dirty="0">
                <a:latin typeface="Helvetica Now Text" panose="020B0504030202020204" pitchFamily="34" charset="0"/>
              </a:rPr>
              <a:t>We suggest you obtain financial advice before making decision about insurance and your superannuation.</a:t>
            </a:r>
          </a:p>
        </p:txBody>
      </p:sp>
    </p:spTree>
    <p:extLst>
      <p:ext uri="{BB962C8B-B14F-4D97-AF65-F5344CB8AC3E}">
        <p14:creationId xmlns:p14="http://schemas.microsoft.com/office/powerpoint/2010/main" val="3191195473"/>
      </p:ext>
    </p:extLst>
  </p:cSld>
  <p:clrMapOvr>
    <a:masterClrMapping/>
  </p:clrMapOvr>
</p:sld>
</file>

<file path=ppt/theme/theme1.xml><?xml version="1.0" encoding="utf-8"?>
<a:theme xmlns:a="http://schemas.openxmlformats.org/drawingml/2006/main" name="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b="0" i="0" dirty="0">
            <a:solidFill>
              <a:schemeClr val="tx2"/>
            </a:solidFill>
            <a:latin typeface="Helvetica Now Text" panose="020B0504030202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400" b="0" i="0" dirty="0" err="1">
            <a:solidFill>
              <a:schemeClr val="tx1"/>
            </a:solidFill>
            <a:latin typeface="Helvetica Now Text" panose="020B0504030202020204" pitchFamily="34" charset="77"/>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Navy_01">
      <a:srgbClr val="262836"/>
    </a:custClr>
    <a:custClr name="Gray_01">
      <a:srgbClr val="46535E"/>
    </a:custClr>
    <a:custClr name="Gray_02">
      <a:srgbClr val="5D6D78"/>
    </a:custClr>
    <a:custClr name="Gray_03">
      <a:srgbClr val="82939A"/>
    </a:custClr>
    <a:custClr name="Gray_04">
      <a:srgbClr val="ACC0C4"/>
    </a:custClr>
    <a:custClr name="Gray_05">
      <a:srgbClr val="CDDBDE"/>
    </a:custClr>
    <a:custClr name="Gray_06">
      <a:srgbClr val="E5EFF0"/>
    </a:custClr>
    <a:custClr name="Gray_07">
      <a:srgbClr val="EEF6F7"/>
    </a:custClr>
    <a:custClr name="Gray_08">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Aon_Ppt_16x9 2021-Nov-24" id="{7B64ADC3-AC29-9A44-9AF7-1440E7142111}" vid="{78CE2BC5-DA0D-264F-9D53-B684DA2836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titus xmlns="http://schemas.titus.com/TitusProperties/">
  <TitusGUID xmlns="">19f6ea72-a45a-444d-b1e7-3fccd4cb440d</TitusGUID>
  <TitusMetadata xmlns="">eyJucyI6Imh0dHA6XC9cL3d3dy50aXR1cy5jb21cL25zXC9BT04iLCJwcm9wcyI6W3sibiI6IkFvbkNsYXNzaWZpY2F0aW9uIiwidmFscyI6W3sidmFsdWUiOiJBRENfY2xhc3NfMjAwIn1dfSx7Im4iOiJBb25SZXN0cmljdGVkIiwidmFscyI6W119LHsibiI6IkFvblZpc3VhbE1hcmtpbmdzIiwidmFscyI6W119XX0=</TitusMetadata>
</titu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85B13E97BD02549B9801EF1D08E31A8" ma:contentTypeVersion="13" ma:contentTypeDescription="Create a new document." ma:contentTypeScope="" ma:versionID="0dc19adde441b77219bc23445e92226b">
  <xsd:schema xmlns:xsd="http://www.w3.org/2001/XMLSchema" xmlns:xs="http://www.w3.org/2001/XMLSchema" xmlns:p="http://schemas.microsoft.com/office/2006/metadata/properties" xmlns:ns2="dda24b63-c002-46c2-b8a5-f2329012e845" xmlns:ns3="6f970924-b915-492e-bfdb-ebbb49cca1e0" targetNamespace="http://schemas.microsoft.com/office/2006/metadata/properties" ma:root="true" ma:fieldsID="0c6be065e8f2e17c4bb043d5d94b36b6" ns2:_="" ns3:_="">
    <xsd:import namespace="dda24b63-c002-46c2-b8a5-f2329012e845"/>
    <xsd:import namespace="6f970924-b915-492e-bfdb-ebbb49cca1e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24b63-c002-46c2-b8a5-f2329012e8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970924-b915-492e-bfdb-ebbb49cca1e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363840-C1D5-4BB3-835B-ADDC36BC0151}">
  <ds:schemaRefs>
    <ds:schemaRef ds:uri="http://schemas.openxmlformats.org/package/2006/metadata/core-properties"/>
    <ds:schemaRef ds:uri="dda24b63-c002-46c2-b8a5-f2329012e845"/>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6f970924-b915-492e-bfdb-ebbb49cca1e0"/>
    <ds:schemaRef ds:uri="http://www.w3.org/XML/1998/namespace"/>
    <ds:schemaRef ds:uri="http://purl.org/dc/dcmitype/"/>
  </ds:schemaRefs>
</ds:datastoreItem>
</file>

<file path=customXml/itemProps2.xml><?xml version="1.0" encoding="utf-8"?>
<ds:datastoreItem xmlns:ds="http://schemas.openxmlformats.org/officeDocument/2006/customXml" ds:itemID="{517C0D15-0146-4D08-BE78-63D2FC90279E}">
  <ds:schemaRefs>
    <ds:schemaRef ds:uri="http://schemas.titus.com/TitusProperties/"/>
    <ds:schemaRef ds:uri=""/>
  </ds:schemaRefs>
</ds:datastoreItem>
</file>

<file path=customXml/itemProps3.xml><?xml version="1.0" encoding="utf-8"?>
<ds:datastoreItem xmlns:ds="http://schemas.openxmlformats.org/officeDocument/2006/customXml" ds:itemID="{6B6DC340-B0BC-4F20-8B5A-E7EDC4007479}">
  <ds:schemaRefs>
    <ds:schemaRef ds:uri="http://schemas.microsoft.com/sharepoint/v3/contenttype/forms"/>
  </ds:schemaRefs>
</ds:datastoreItem>
</file>

<file path=customXml/itemProps4.xml><?xml version="1.0" encoding="utf-8"?>
<ds:datastoreItem xmlns:ds="http://schemas.openxmlformats.org/officeDocument/2006/customXml" ds:itemID="{EBE34C3F-04AB-4A54-A470-4DA276BEB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a24b63-c002-46c2-b8a5-f2329012e845"/>
    <ds:schemaRef ds:uri="6f970924-b915-492e-bfdb-ebbb49cca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aon_ppt_16x9_2021_nov_24 (2)</Template>
  <TotalTime>10487</TotalTime>
  <Words>1732</Words>
  <Application>Microsoft Office PowerPoint</Application>
  <PresentationFormat>Custom</PresentationFormat>
  <Paragraphs>165</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Helvetica Neue Condensed Bold</vt:lpstr>
      <vt:lpstr>Helvetica Now Text</vt:lpstr>
      <vt:lpstr>Helvetica Now Text Light</vt:lpstr>
      <vt:lpstr>System Font Regular</vt:lpstr>
      <vt:lpstr>Office Theme</vt:lpstr>
      <vt:lpstr>PowerPoint Presentation</vt:lpstr>
      <vt:lpstr>Disclaimer and General Advice Warning</vt:lpstr>
      <vt:lpstr>Agenda</vt:lpstr>
      <vt:lpstr>Activity undertaken</vt:lpstr>
      <vt:lpstr>A quick summary</vt:lpstr>
      <vt:lpstr>Looking Super</vt:lpstr>
      <vt:lpstr>Default superannuation provider</vt:lpstr>
      <vt:lpstr>Considerations for different groups of team members</vt:lpstr>
      <vt:lpstr>S&amp;P AMP and IHS CFS Super members</vt:lpstr>
      <vt:lpstr>Markit AustralianSuper members</vt:lpstr>
      <vt:lpstr>Other team members</vt:lpstr>
      <vt:lpstr>Looking at insurance</vt:lpstr>
      <vt:lpstr>PowerPoint Presentation</vt:lpstr>
      <vt:lpstr>Automatic cover provided in super fund</vt:lpstr>
      <vt:lpstr>PowerPoint Presentation</vt:lpstr>
      <vt:lpstr>Next steps</vt:lpstr>
      <vt:lpstr>Next Steps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Marisa Breytenbach</dc:creator>
  <cp:keywords/>
  <dc:description/>
  <cp:lastModifiedBy>Pimentel, Nicki</cp:lastModifiedBy>
  <cp:revision>494</cp:revision>
  <dcterms:created xsi:type="dcterms:W3CDTF">2022-07-14T06:01:50Z</dcterms:created>
  <dcterms:modified xsi:type="dcterms:W3CDTF">2023-04-05T04:43:06Z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0x010100585B13E97BD02549B9801EF1D08E31A8</vt:lpwstr>
  </property>
  <property fmtid="{D5CDD505-2E9C-101B-9397-08002B2CF9AE}" pid="3" name="TitusGUID">
    <vt:lpwstr>19f6ea72-a45a-444d-b1e7-3fccd4cb440d</vt:lpwstr>
  </property>
  <property fmtid="{D5CDD505-2E9C-101B-9397-08002B2CF9AE}" pid="4" name="AonClassification">
    <vt:lpwstr>ADC_class_200</vt:lpwstr>
  </property>
  <property fmtid="{D5CDD505-2E9C-101B-9397-08002B2CF9AE}" pid="5" name="MSIP_Label_1e4321fe-1db3-4305-a2cc-aad91140672d_Enabled">
    <vt:lpwstr>true</vt:lpwstr>
  </property>
  <property fmtid="{D5CDD505-2E9C-101B-9397-08002B2CF9AE}" pid="6" name="MSIP_Label_1e4321fe-1db3-4305-a2cc-aad91140672d_SetDate">
    <vt:lpwstr>2023-04-05T04:42:56Z</vt:lpwstr>
  </property>
  <property fmtid="{D5CDD505-2E9C-101B-9397-08002B2CF9AE}" pid="7" name="MSIP_Label_1e4321fe-1db3-4305-a2cc-aad91140672d_Method">
    <vt:lpwstr>Privileged</vt:lpwstr>
  </property>
  <property fmtid="{D5CDD505-2E9C-101B-9397-08002B2CF9AE}" pid="8" name="MSIP_Label_1e4321fe-1db3-4305-a2cc-aad91140672d_Name">
    <vt:lpwstr>External</vt:lpwstr>
  </property>
  <property fmtid="{D5CDD505-2E9C-101B-9397-08002B2CF9AE}" pid="9" name="MSIP_Label_1e4321fe-1db3-4305-a2cc-aad91140672d_SiteId">
    <vt:lpwstr>8f3e36ea-8039-4b40-81a7-7dc0599e8645</vt:lpwstr>
  </property>
  <property fmtid="{D5CDD505-2E9C-101B-9397-08002B2CF9AE}" pid="10" name="MSIP_Label_1e4321fe-1db3-4305-a2cc-aad91140672d_ActionId">
    <vt:lpwstr>85e0c33b-2bcd-4d9d-b09c-51d44ac538cd</vt:lpwstr>
  </property>
  <property fmtid="{D5CDD505-2E9C-101B-9397-08002B2CF9AE}" pid="11" name="MSIP_Label_1e4321fe-1db3-4305-a2cc-aad91140672d_ContentBits">
    <vt:lpwstr>0</vt:lpwstr>
  </property>
</Properties>
</file>